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56" r:id="rId5"/>
    <p:sldId id="257" r:id="rId6"/>
    <p:sldId id="258" r:id="rId7"/>
    <p:sldId id="259" r:id="rId8"/>
    <p:sldId id="260" r:id="rId9"/>
    <p:sldId id="263" r:id="rId10"/>
    <p:sldId id="262" r:id="rId11"/>
    <p:sldId id="277" r:id="rId12"/>
    <p:sldId id="278" r:id="rId13"/>
    <p:sldId id="276" r:id="rId14"/>
    <p:sldId id="264" r:id="rId15"/>
    <p:sldId id="265" r:id="rId16"/>
    <p:sldId id="275" r:id="rId17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B9DE"/>
    <a:srgbClr val="3C6C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653" autoAdjust="0"/>
    <p:restoredTop sz="86432" autoAdjust="0"/>
  </p:normalViewPr>
  <p:slideViewPr>
    <p:cSldViewPr snapToGrid="0">
      <p:cViewPr varScale="1">
        <p:scale>
          <a:sx n="87" d="100"/>
          <a:sy n="87" d="100"/>
        </p:scale>
        <p:origin x="108" y="31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>
      <p:cViewPr varScale="1">
        <p:scale>
          <a:sx n="72" d="100"/>
          <a:sy n="72" d="100"/>
        </p:scale>
        <p:origin x="3524" y="4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F7047056-A4A4-49C6-B53A-A3B5AD2C9E0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ru-RU" sz="1200"/>
            </a:lvl1pPr>
          </a:lstStyle>
          <a:p>
            <a:pPr rtl="0"/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ED56B0B6-1521-4655-A849-832BDEEDBBA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ru-RU" sz="1200"/>
            </a:lvl1pPr>
          </a:lstStyle>
          <a:p>
            <a:pPr rtl="0"/>
            <a:fld id="{07C05672-1454-4414-8E9F-57C3C41CD556}" type="datetime1">
              <a:rPr lang="ru-RU" smtClean="0"/>
              <a:t>05.12.2024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76D0097-1060-4E43-8794-A93E30064AC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ru-RU" sz="1200"/>
            </a:lvl1pPr>
          </a:lstStyle>
          <a:p>
            <a:pPr rtl="0"/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29457E5-A2BA-4F1E-ACE4-06A1C8C83D1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ru-RU" sz="1200"/>
            </a:lvl1pPr>
          </a:lstStyle>
          <a:p>
            <a:pPr rtl="0"/>
            <a:fld id="{37B95B5C-AE81-486B-8299-C690ADF087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632293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jpeg>
</file>

<file path=ppt/media/image28.png>
</file>

<file path=ppt/media/image29.pn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png>
</file>

<file path=ppt/media/image36.png>
</file>

<file path=ppt/media/image37.svg>
</file>

<file path=ppt/media/image38.png>
</file>

<file path=ppt/media/image39.svg>
</file>

<file path=ppt/media/image4.svg>
</file>

<file path=ppt/media/image40.png>
</file>

<file path=ppt/media/image41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ru-RU" sz="1200"/>
            </a:lvl1pPr>
          </a:lstStyle>
          <a:p>
            <a:pPr rtl="0"/>
            <a:endParaRPr lang="ru-RU" noProof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ru-RU" sz="1200"/>
            </a:lvl1pPr>
          </a:lstStyle>
          <a:p>
            <a:fld id="{CE33381F-496F-4E40-BB1C-AE9C65416224}" type="datetime1">
              <a:rPr lang="ru-RU" smtClean="0"/>
              <a:pPr/>
              <a:t>05.12.2024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ru-RU"/>
            </a:defPPr>
          </a:lstStyle>
          <a:p>
            <a:pPr rtl="0"/>
            <a:endParaRPr lang="ru-RU" noProof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ru-RU"/>
            </a:def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ru-RU" sz="1200"/>
            </a:lvl1pPr>
          </a:lstStyle>
          <a:p>
            <a:pPr rtl="0"/>
            <a:endParaRPr lang="ru-RU" noProof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ru-RU" sz="1200"/>
            </a:lvl1pPr>
          </a:lstStyle>
          <a:p>
            <a:pPr rtl="0"/>
            <a:fld id="{6922D2F8-28A7-48E8-ADD3-E9583D47D83D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31791893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6922D2F8-28A7-48E8-ADD3-E9583D47D83D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60860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6922D2F8-28A7-48E8-ADD3-E9583D47D83D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74798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6922D2F8-28A7-48E8-ADD3-E9583D47D83D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32432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6922D2F8-28A7-48E8-ADD3-E9583D47D83D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04302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6922D2F8-28A7-48E8-ADD3-E9583D47D83D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04527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6922D2F8-28A7-48E8-ADD3-E9583D47D83D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495816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6922D2F8-28A7-48E8-ADD3-E9583D47D83D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05336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6922D2F8-28A7-48E8-ADD3-E9583D47D83D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06950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6922D2F8-28A7-48E8-ADD3-E9583D47D83D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17184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6922D2F8-28A7-48E8-ADD3-E9583D47D83D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80942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B89A06-BF8A-87AC-42DC-544CFB7504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3373D519-6D2F-CF04-096B-8EF7D3C63AB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3187BD76-1634-0E24-364D-411D22EA79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C031C87-A96C-A193-5D84-33C7C8A3175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6922D2F8-28A7-48E8-ADD3-E9583D47D83D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19631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7AD799-6DEE-10C7-0E65-8DF8D1A934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8310B9E1-7994-455B-551B-F559929EA7E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6D4D2293-CBB4-D707-7921-E794D11C2B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C46B35D-B450-0F40-113F-49B1EADDF47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6922D2F8-28A7-48E8-ADD3-E9583D47D83D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431409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Графический объект 4">
            <a:extLst>
              <a:ext uri="{FF2B5EF4-FFF2-40B4-BE49-F238E27FC236}">
                <a16:creationId xmlns:a16="http://schemas.microsoft.com/office/drawing/2014/main" id="{C7F6B47B-FE57-44F5-B5A8-26DF978ABF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9444BC-BA6E-47AE-9F54-D7B7A49832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5674" y="1327759"/>
            <a:ext cx="4989628" cy="1929505"/>
          </a:xfrm>
          <a:prstGeom prst="rect">
            <a:avLst/>
          </a:prstGeom>
        </p:spPr>
        <p:txBody>
          <a:bodyPr rtlCol="0" anchor="b"/>
          <a:lstStyle>
            <a:lvl1pPr>
              <a:defRPr lang="ru-RU" sz="4800" b="1" cap="all" spc="4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14" name="Текст 13">
            <a:extLst>
              <a:ext uri="{FF2B5EF4-FFF2-40B4-BE49-F238E27FC236}">
                <a16:creationId xmlns:a16="http://schemas.microsoft.com/office/drawing/2014/main" id="{36ACD8B9-402D-4E40-BE1F-41060444814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934" y="3257264"/>
            <a:ext cx="4989628" cy="816022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 algn="l">
              <a:buNone/>
              <a:defRPr lang="ru-RU" sz="1800" i="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</a:lstStyle>
          <a:p>
            <a:pPr lvl="0" rtl="0"/>
            <a:r>
              <a:rPr lang="ru-RU" noProof="0" dirty="0"/>
              <a:t>Подзаголовок слайда</a:t>
            </a:r>
          </a:p>
        </p:txBody>
      </p:sp>
    </p:spTree>
    <p:extLst>
      <p:ext uri="{BB962C8B-B14F-4D97-AF65-F5344CB8AC3E}">
        <p14:creationId xmlns:p14="http://schemas.microsoft.com/office/powerpoint/2010/main" val="34080328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 рыночных возможносте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Графический объект 36">
            <a:extLst>
              <a:ext uri="{FF2B5EF4-FFF2-40B4-BE49-F238E27FC236}">
                <a16:creationId xmlns:a16="http://schemas.microsoft.com/office/drawing/2014/main" id="{133E6176-F4F6-41F9-8F2A-BA6586E165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8AC667-531B-4E40-98C6-B36847DE06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29799" y="1377876"/>
            <a:ext cx="5097428" cy="918377"/>
          </a:xfrm>
          <a:prstGeom prst="rect">
            <a:avLst/>
          </a:prstGeom>
        </p:spPr>
        <p:txBody>
          <a:bodyPr rtlCol="0"/>
          <a:lstStyle>
            <a:lvl1pPr algn="ctr">
              <a:defRPr lang="ru-RU" sz="2800" b="1" cap="all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25" name="Текст 10">
            <a:extLst>
              <a:ext uri="{FF2B5EF4-FFF2-40B4-BE49-F238E27FC236}">
                <a16:creationId xmlns:a16="http://schemas.microsoft.com/office/drawing/2014/main" id="{42930722-7AFE-41FC-8830-E2075CE783E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35012" y="2724048"/>
            <a:ext cx="1786461" cy="1072345"/>
          </a:xfrm>
          <a:prstGeom prst="rect">
            <a:avLst/>
          </a:prstGeom>
        </p:spPr>
        <p:txBody>
          <a:bodyPr rtlCol="0" anchor="ctr"/>
          <a:lstStyle>
            <a:lvl1pPr marL="0" indent="0" algn="l">
              <a:buNone/>
              <a:defRPr lang="ru-RU" sz="5400" b="1" cap="all" spc="4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текст</a:t>
            </a:r>
          </a:p>
        </p:txBody>
      </p:sp>
      <p:sp>
        <p:nvSpPr>
          <p:cNvPr id="26" name="Текст 14">
            <a:extLst>
              <a:ext uri="{FF2B5EF4-FFF2-40B4-BE49-F238E27FC236}">
                <a16:creationId xmlns:a16="http://schemas.microsoft.com/office/drawing/2014/main" id="{4FD0E59A-1834-4F86-8ED3-1EBC643224D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267209" y="2930881"/>
            <a:ext cx="3639904" cy="387746"/>
          </a:xfrm>
          <a:prstGeom prst="rect">
            <a:avLst/>
          </a:prstGeom>
        </p:spPr>
        <p:txBody>
          <a:bodyPr rtlCol="0"/>
          <a:lstStyle>
            <a:lvl1pPr marL="0" indent="0" algn="l">
              <a:buNone/>
              <a:defRPr lang="ru-RU" sz="1800" cap="none" spc="20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Добавить подзаголовок</a:t>
            </a:r>
          </a:p>
        </p:txBody>
      </p:sp>
      <p:sp>
        <p:nvSpPr>
          <p:cNvPr id="27" name="Текст 14">
            <a:extLst>
              <a:ext uri="{FF2B5EF4-FFF2-40B4-BE49-F238E27FC236}">
                <a16:creationId xmlns:a16="http://schemas.microsoft.com/office/drawing/2014/main" id="{7084F479-66F8-4110-96A2-F3A27ED1C20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267209" y="3282057"/>
            <a:ext cx="3639904" cy="481781"/>
          </a:xfrm>
          <a:prstGeom prst="rect">
            <a:avLst/>
          </a:prstGeom>
        </p:spPr>
        <p:txBody>
          <a:bodyPr rtlCol="0"/>
          <a:lstStyle>
            <a:lvl1pPr marL="0" indent="0" algn="l">
              <a:buNone/>
              <a:defRPr lang="ru-RU" sz="1400" cap="none" spc="20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Добавить подзаголовок</a:t>
            </a:r>
          </a:p>
        </p:txBody>
      </p:sp>
      <p:sp>
        <p:nvSpPr>
          <p:cNvPr id="28" name="Текст 10">
            <a:extLst>
              <a:ext uri="{FF2B5EF4-FFF2-40B4-BE49-F238E27FC236}">
                <a16:creationId xmlns:a16="http://schemas.microsoft.com/office/drawing/2014/main" id="{DD083869-3E3D-40A3-AE1C-3384E7096AE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35012" y="3882118"/>
            <a:ext cx="1786461" cy="1072345"/>
          </a:xfrm>
          <a:prstGeom prst="rect">
            <a:avLst/>
          </a:prstGeom>
        </p:spPr>
        <p:txBody>
          <a:bodyPr rtlCol="0" anchor="ctr"/>
          <a:lstStyle>
            <a:lvl1pPr marL="0" indent="0" algn="l">
              <a:buNone/>
              <a:defRPr lang="ru-RU" sz="5400" b="1" cap="all" spc="4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текст</a:t>
            </a:r>
          </a:p>
        </p:txBody>
      </p:sp>
      <p:sp>
        <p:nvSpPr>
          <p:cNvPr id="29" name="Текст 14">
            <a:extLst>
              <a:ext uri="{FF2B5EF4-FFF2-40B4-BE49-F238E27FC236}">
                <a16:creationId xmlns:a16="http://schemas.microsoft.com/office/drawing/2014/main" id="{ECD259C4-54A9-4BCA-A693-5A8F91D824A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267209" y="4097257"/>
            <a:ext cx="3639905" cy="387746"/>
          </a:xfrm>
          <a:prstGeom prst="rect">
            <a:avLst/>
          </a:prstGeom>
        </p:spPr>
        <p:txBody>
          <a:bodyPr rtlCol="0"/>
          <a:lstStyle>
            <a:lvl1pPr marL="0" indent="0" algn="l">
              <a:buNone/>
              <a:defRPr lang="ru-RU" sz="1800" cap="none" spc="20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Добавить подзаголовок</a:t>
            </a:r>
          </a:p>
        </p:txBody>
      </p:sp>
      <p:sp>
        <p:nvSpPr>
          <p:cNvPr id="30" name="Текст 14">
            <a:extLst>
              <a:ext uri="{FF2B5EF4-FFF2-40B4-BE49-F238E27FC236}">
                <a16:creationId xmlns:a16="http://schemas.microsoft.com/office/drawing/2014/main" id="{3099E6DD-0A81-4AD6-97AD-DB777418E5D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67209" y="4448433"/>
            <a:ext cx="3639905" cy="481781"/>
          </a:xfrm>
          <a:prstGeom prst="rect">
            <a:avLst/>
          </a:prstGeom>
        </p:spPr>
        <p:txBody>
          <a:bodyPr rtlCol="0"/>
          <a:lstStyle>
            <a:lvl1pPr marL="0" indent="0" algn="l">
              <a:buNone/>
              <a:defRPr lang="ru-RU" sz="1400" cap="none" spc="20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Добавить подзаголовок</a:t>
            </a:r>
          </a:p>
        </p:txBody>
      </p:sp>
      <p:sp>
        <p:nvSpPr>
          <p:cNvPr id="31" name="Текст 10">
            <a:extLst>
              <a:ext uri="{FF2B5EF4-FFF2-40B4-BE49-F238E27FC236}">
                <a16:creationId xmlns:a16="http://schemas.microsoft.com/office/drawing/2014/main" id="{01E19938-3E97-4D01-9075-1BB1AF8DDF0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535012" y="5046627"/>
            <a:ext cx="1786461" cy="1072345"/>
          </a:xfrm>
          <a:prstGeom prst="rect">
            <a:avLst/>
          </a:prstGeom>
        </p:spPr>
        <p:txBody>
          <a:bodyPr rtlCol="0" anchor="ctr"/>
          <a:lstStyle>
            <a:lvl1pPr marL="0" indent="0" algn="l">
              <a:buNone/>
              <a:defRPr lang="ru-RU" sz="5400" b="1" cap="all" spc="4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текст</a:t>
            </a:r>
          </a:p>
        </p:txBody>
      </p:sp>
      <p:sp>
        <p:nvSpPr>
          <p:cNvPr id="32" name="Текст 14">
            <a:extLst>
              <a:ext uri="{FF2B5EF4-FFF2-40B4-BE49-F238E27FC236}">
                <a16:creationId xmlns:a16="http://schemas.microsoft.com/office/drawing/2014/main" id="{FA19E736-C7E5-448A-AC90-0EB1D902C0D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258730" y="5267189"/>
            <a:ext cx="3639905" cy="387746"/>
          </a:xfrm>
          <a:prstGeom prst="rect">
            <a:avLst/>
          </a:prstGeom>
        </p:spPr>
        <p:txBody>
          <a:bodyPr rtlCol="0"/>
          <a:lstStyle>
            <a:lvl1pPr marL="0" indent="0" algn="l">
              <a:buNone/>
              <a:defRPr lang="ru-RU" sz="1800" cap="none" spc="20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Добавить подзаголовок</a:t>
            </a:r>
          </a:p>
        </p:txBody>
      </p:sp>
      <p:sp>
        <p:nvSpPr>
          <p:cNvPr id="33" name="Текст 14">
            <a:extLst>
              <a:ext uri="{FF2B5EF4-FFF2-40B4-BE49-F238E27FC236}">
                <a16:creationId xmlns:a16="http://schemas.microsoft.com/office/drawing/2014/main" id="{4C139082-0147-4871-8F86-8D4DFC57E88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258730" y="5618365"/>
            <a:ext cx="3639905" cy="481781"/>
          </a:xfrm>
          <a:prstGeom prst="rect">
            <a:avLst/>
          </a:prstGeom>
        </p:spPr>
        <p:txBody>
          <a:bodyPr rtlCol="0"/>
          <a:lstStyle>
            <a:lvl1pPr marL="0" indent="0" algn="l">
              <a:buNone/>
              <a:defRPr lang="ru-RU" sz="1400" cap="none" spc="20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Добавить подзаголовок</a:t>
            </a:r>
          </a:p>
        </p:txBody>
      </p:sp>
      <p:sp>
        <p:nvSpPr>
          <p:cNvPr id="21" name="Нижний колонтитул 15">
            <a:extLst>
              <a:ext uri="{FF2B5EF4-FFF2-40B4-BE49-F238E27FC236}">
                <a16:creationId xmlns:a16="http://schemas.microsoft.com/office/drawing/2014/main" id="{97BCF052-161B-4AD4-AE2D-DED3FA964C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900" cap="all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defRPr>
            </a:lvl1pPr>
          </a:lstStyle>
          <a:p>
            <a:r>
              <a:rPr lang="ru-RU" dirty="0"/>
              <a:t>ЗАГОЛОВОК ПРЕЗЕНТАЦИИ</a:t>
            </a:r>
          </a:p>
        </p:txBody>
      </p:sp>
      <p:sp>
        <p:nvSpPr>
          <p:cNvPr id="22" name="Номер слайда 16">
            <a:extLst>
              <a:ext uri="{FF2B5EF4-FFF2-40B4-BE49-F238E27FC236}">
                <a16:creationId xmlns:a16="http://schemas.microsoft.com/office/drawing/2014/main" id="{E388F47C-0B7F-4C1B-B356-52A1CB56DD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160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panose="020F0302020204030204" pitchFamily="34" charset="0"/>
                <a:cs typeface="+mn-cs"/>
              </a:defRPr>
            </a:lvl1pPr>
          </a:lstStyle>
          <a:p>
            <a:pPr>
              <a:defRPr lang="ru-RU"/>
            </a:pPr>
            <a:fld id="{8D1FC6F8-0BCD-47E9-9C64-690771D9C143}" type="slidenum">
              <a:rPr lang="ru-RU" smtClean="0"/>
              <a:pPr>
                <a:defRPr lang="ru-RU"/>
              </a:pPr>
              <a:t>‹#›</a:t>
            </a:fld>
            <a:endParaRPr lang="ru-RU" dirty="0"/>
          </a:p>
        </p:txBody>
      </p:sp>
      <p:sp>
        <p:nvSpPr>
          <p:cNvPr id="23" name="Дата 14">
            <a:extLst>
              <a:ext uri="{FF2B5EF4-FFF2-40B4-BE49-F238E27FC236}">
                <a16:creationId xmlns:a16="http://schemas.microsoft.com/office/drawing/2014/main" id="{4654010E-C1FB-4195-AD8B-03A8DAE012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rtlCol="0" anchor="ctr"/>
          <a:lstStyle>
            <a:lvl1pPr>
              <a:defRPr lang="ru-RU" sz="900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defRPr>
            </a:lvl1pPr>
          </a:lstStyle>
          <a:p>
            <a:pPr>
              <a:defRPr lang="ru-RU"/>
            </a:pPr>
            <a:r>
              <a:rPr lang="ru-RU" cap="all" dirty="0"/>
              <a:t>21 мая 20гг</a:t>
            </a:r>
          </a:p>
        </p:txBody>
      </p:sp>
    </p:spTree>
    <p:extLst>
      <p:ext uri="{BB962C8B-B14F-4D97-AF65-F5344CB8AC3E}">
        <p14:creationId xmlns:p14="http://schemas.microsoft.com/office/powerpoint/2010/main" val="26080759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Наши конкурен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Графический объект 30">
            <a:extLst>
              <a:ext uri="{FF2B5EF4-FFF2-40B4-BE49-F238E27FC236}">
                <a16:creationId xmlns:a16="http://schemas.microsoft.com/office/drawing/2014/main" id="{84044BB2-E43C-47D4-AA71-04F22AA35E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0F929B-B0E5-4A66-B6D7-462C68EF7A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34082" y="2232234"/>
            <a:ext cx="7323836" cy="743753"/>
          </a:xfrm>
          <a:prstGeom prst="rect">
            <a:avLst/>
          </a:prstGeom>
        </p:spPr>
        <p:txBody>
          <a:bodyPr rtlCol="0"/>
          <a:lstStyle>
            <a:lvl1pPr algn="ctr">
              <a:defRPr lang="ru-RU" sz="2800" b="1" cap="all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24" name="Текст 14">
            <a:extLst>
              <a:ext uri="{FF2B5EF4-FFF2-40B4-BE49-F238E27FC236}">
                <a16:creationId xmlns:a16="http://schemas.microsoft.com/office/drawing/2014/main" id="{04A0468C-03A1-433C-BEB5-89CD0787ABA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69369" y="3317783"/>
            <a:ext cx="4172533" cy="274650"/>
          </a:xfrm>
          <a:prstGeom prst="rect">
            <a:avLst/>
          </a:prstGeom>
        </p:spPr>
        <p:txBody>
          <a:bodyPr rtlCol="0"/>
          <a:lstStyle>
            <a:lvl1pPr marL="0" indent="0" algn="l">
              <a:buNone/>
              <a:defRPr lang="ru-RU" sz="1600" b="1" cap="all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Добавить подзаголовок</a:t>
            </a:r>
          </a:p>
        </p:txBody>
      </p:sp>
      <p:sp>
        <p:nvSpPr>
          <p:cNvPr id="25" name="Текст 14">
            <a:extLst>
              <a:ext uri="{FF2B5EF4-FFF2-40B4-BE49-F238E27FC236}">
                <a16:creationId xmlns:a16="http://schemas.microsoft.com/office/drawing/2014/main" id="{1345DEAC-8D5A-44A0-9EA3-9A2039ADD04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469369" y="3651424"/>
            <a:ext cx="4172533" cy="2329657"/>
          </a:xfrm>
          <a:prstGeom prst="rect">
            <a:avLst/>
          </a:prstGeom>
        </p:spPr>
        <p:txBody>
          <a:bodyPr rtlCol="0"/>
          <a:lstStyle>
            <a:lvl1pPr marL="0" indent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>
                <a:schemeClr val="accent6"/>
              </a:buClr>
              <a:buFont typeface="Courier New" panose="02070309020205020404" pitchFamily="49" charset="0"/>
              <a:buNone/>
              <a:defRPr lang="ru-RU" sz="14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Добавьте текст сюда</a:t>
            </a:r>
          </a:p>
        </p:txBody>
      </p:sp>
      <p:sp>
        <p:nvSpPr>
          <p:cNvPr id="26" name="Текст 14">
            <a:extLst>
              <a:ext uri="{FF2B5EF4-FFF2-40B4-BE49-F238E27FC236}">
                <a16:creationId xmlns:a16="http://schemas.microsoft.com/office/drawing/2014/main" id="{D2839B01-8B79-4655-BADE-8F0A9351936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72448" y="3317783"/>
            <a:ext cx="4172533" cy="274650"/>
          </a:xfrm>
          <a:prstGeom prst="rect">
            <a:avLst/>
          </a:prstGeom>
        </p:spPr>
        <p:txBody>
          <a:bodyPr rtlCol="0"/>
          <a:lstStyle>
            <a:lvl1pPr marL="0" indent="0" algn="l">
              <a:buNone/>
              <a:defRPr lang="ru-RU" sz="1600" b="1" cap="all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Добавить подзаголовок</a:t>
            </a:r>
          </a:p>
        </p:txBody>
      </p:sp>
      <p:sp>
        <p:nvSpPr>
          <p:cNvPr id="27" name="Текст 14">
            <a:extLst>
              <a:ext uri="{FF2B5EF4-FFF2-40B4-BE49-F238E27FC236}">
                <a16:creationId xmlns:a16="http://schemas.microsoft.com/office/drawing/2014/main" id="{D0AFF7FE-E069-4C57-9F9F-909B7FE43E9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672448" y="3651424"/>
            <a:ext cx="4172533" cy="2329657"/>
          </a:xfrm>
          <a:prstGeom prst="rect">
            <a:avLst/>
          </a:prstGeom>
        </p:spPr>
        <p:txBody>
          <a:bodyPr rtlCol="0"/>
          <a:lstStyle>
            <a:lvl1pPr marL="0" indent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>
                <a:schemeClr val="accent6"/>
              </a:buClr>
              <a:buFont typeface="Courier New" panose="02070309020205020404" pitchFamily="49" charset="0"/>
              <a:buNone/>
              <a:defRPr lang="ru-RU" sz="14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Добавьте текст сюда</a:t>
            </a:r>
          </a:p>
        </p:txBody>
      </p:sp>
      <p:sp>
        <p:nvSpPr>
          <p:cNvPr id="21" name="Нижний колонтитул 15">
            <a:extLst>
              <a:ext uri="{FF2B5EF4-FFF2-40B4-BE49-F238E27FC236}">
                <a16:creationId xmlns:a16="http://schemas.microsoft.com/office/drawing/2014/main" id="{95A4BAFB-A1C5-4E01-9E16-ED02AADB1F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900" cap="all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ru-RU" dirty="0"/>
              <a:t>ЗАГОЛОВОК ПРЕЗЕНТАЦИИ</a:t>
            </a:r>
          </a:p>
        </p:txBody>
      </p:sp>
      <p:sp>
        <p:nvSpPr>
          <p:cNvPr id="22" name="Номер слайда 16">
            <a:extLst>
              <a:ext uri="{FF2B5EF4-FFF2-40B4-BE49-F238E27FC236}">
                <a16:creationId xmlns:a16="http://schemas.microsoft.com/office/drawing/2014/main" id="{D2409207-E360-4301-9134-4DA109683D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1600">
                <a:solidFill>
                  <a:schemeClr val="accent6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>
              <a:defRPr lang="ru-RU"/>
            </a:pPr>
            <a:fld id="{8D1FC6F8-0BCD-47E9-9C64-690771D9C143}" type="slidenum">
              <a:rPr lang="ru-RU" smtClean="0"/>
              <a:pPr>
                <a:defRPr lang="ru-RU"/>
              </a:pPr>
              <a:t>‹#›</a:t>
            </a:fld>
            <a:endParaRPr lang="ru-RU" dirty="0"/>
          </a:p>
        </p:txBody>
      </p:sp>
      <p:sp>
        <p:nvSpPr>
          <p:cNvPr id="23" name="Дата 14">
            <a:extLst>
              <a:ext uri="{FF2B5EF4-FFF2-40B4-BE49-F238E27FC236}">
                <a16:creationId xmlns:a16="http://schemas.microsoft.com/office/drawing/2014/main" id="{F78AA50C-2DC6-46C5-B2CE-FB29A305F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rtlCol="0" anchor="ctr"/>
          <a:lstStyle>
            <a:lvl1pPr>
              <a:defRPr lang="ru-RU" sz="900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>
              <a:defRPr lang="ru-RU"/>
            </a:pPr>
            <a:r>
              <a:rPr lang="ru-RU" cap="all" dirty="0"/>
              <a:t>21 мая 20гг</a:t>
            </a:r>
          </a:p>
        </p:txBody>
      </p:sp>
    </p:spTree>
    <p:extLst>
      <p:ext uri="{BB962C8B-B14F-4D97-AF65-F5344CB8AC3E}">
        <p14:creationId xmlns:p14="http://schemas.microsoft.com/office/powerpoint/2010/main" val="3272142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Наши конкуренты, версия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Графический объект 2">
            <a:extLst>
              <a:ext uri="{FF2B5EF4-FFF2-40B4-BE49-F238E27FC236}">
                <a16:creationId xmlns:a16="http://schemas.microsoft.com/office/drawing/2014/main" id="{9172C710-E0AE-4BB2-88CC-99E77C188C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4C9529-8AA8-4D29-9375-C579768868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4107" y="501519"/>
            <a:ext cx="10515600" cy="492025"/>
          </a:xfrm>
          <a:prstGeom prst="rect">
            <a:avLst/>
          </a:prstGeom>
        </p:spPr>
        <p:txBody>
          <a:bodyPr rtlCol="0"/>
          <a:lstStyle>
            <a:lvl1pPr>
              <a:defRPr lang="ru-RU" sz="2800" b="1" cap="all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32" name="Текст 14">
            <a:extLst>
              <a:ext uri="{FF2B5EF4-FFF2-40B4-BE49-F238E27FC236}">
                <a16:creationId xmlns:a16="http://schemas.microsoft.com/office/drawing/2014/main" id="{68E86424-D329-4314-90E5-3475B98D2DD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927206" y="1599947"/>
            <a:ext cx="1706965" cy="492025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buNone/>
              <a:defRPr lang="ru-RU" sz="1000" b="1" cap="all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Щелкните, чтобы добавить имя</a:t>
            </a:r>
          </a:p>
        </p:txBody>
      </p:sp>
      <p:sp>
        <p:nvSpPr>
          <p:cNvPr id="40" name="Текст 14">
            <a:extLst>
              <a:ext uri="{FF2B5EF4-FFF2-40B4-BE49-F238E27FC236}">
                <a16:creationId xmlns:a16="http://schemas.microsoft.com/office/drawing/2014/main" id="{64DB45FF-E618-4122-91A4-A6E4F2B7FCA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423421" y="2378452"/>
            <a:ext cx="1183179" cy="492025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buNone/>
              <a:defRPr lang="ru-RU" sz="1800" b="1" cap="all" spc="200" baseline="0">
                <a:solidFill>
                  <a:schemeClr val="accent3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Щелкните, чтобы добавить имя</a:t>
            </a:r>
          </a:p>
        </p:txBody>
      </p:sp>
      <p:sp>
        <p:nvSpPr>
          <p:cNvPr id="54" name="Текст 14">
            <a:extLst>
              <a:ext uri="{FF2B5EF4-FFF2-40B4-BE49-F238E27FC236}">
                <a16:creationId xmlns:a16="http://schemas.microsoft.com/office/drawing/2014/main" id="{9D03616C-C870-402E-9CD2-D61A8C881CE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443586" y="2129182"/>
            <a:ext cx="1706965" cy="1048575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buNone/>
              <a:defRPr lang="ru-RU" sz="1600" b="1" cap="all" spc="2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Щелкните, чтобы добавить имя</a:t>
            </a:r>
          </a:p>
        </p:txBody>
      </p:sp>
      <p:sp>
        <p:nvSpPr>
          <p:cNvPr id="49" name="Текст 14">
            <a:extLst>
              <a:ext uri="{FF2B5EF4-FFF2-40B4-BE49-F238E27FC236}">
                <a16:creationId xmlns:a16="http://schemas.microsoft.com/office/drawing/2014/main" id="{1EFBBB7D-BA85-47E3-B62F-AA1F2F44FB5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234399" y="3528829"/>
            <a:ext cx="1209143" cy="492025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buNone/>
              <a:defRPr lang="ru-RU" sz="1000" b="1" cap="all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Щелкните, чтобы добавить имя</a:t>
            </a:r>
          </a:p>
        </p:txBody>
      </p:sp>
      <p:sp>
        <p:nvSpPr>
          <p:cNvPr id="38" name="Текст 14">
            <a:extLst>
              <a:ext uri="{FF2B5EF4-FFF2-40B4-BE49-F238E27FC236}">
                <a16:creationId xmlns:a16="http://schemas.microsoft.com/office/drawing/2014/main" id="{956FCC53-780F-4831-91B6-1F8A24502CB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131018" y="3528829"/>
            <a:ext cx="1380681" cy="492025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buNone/>
              <a:defRPr lang="ru-RU" sz="1000" b="1" cap="all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Щелкните, чтобы добавить имя</a:t>
            </a:r>
          </a:p>
        </p:txBody>
      </p:sp>
      <p:sp>
        <p:nvSpPr>
          <p:cNvPr id="44" name="Текст 14">
            <a:extLst>
              <a:ext uri="{FF2B5EF4-FFF2-40B4-BE49-F238E27FC236}">
                <a16:creationId xmlns:a16="http://schemas.microsoft.com/office/drawing/2014/main" id="{5A939BCA-4047-481F-B0C2-85F9AFDDFAF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322436" y="4634331"/>
            <a:ext cx="1183179" cy="492025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buNone/>
              <a:defRPr lang="ru-RU" sz="1800" b="1" cap="all" spc="200" baseline="0">
                <a:solidFill>
                  <a:schemeClr val="accent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Щелкните, чтобы добавить имя</a:t>
            </a:r>
          </a:p>
        </p:txBody>
      </p:sp>
      <p:sp>
        <p:nvSpPr>
          <p:cNvPr id="42" name="Текст 14">
            <a:extLst>
              <a:ext uri="{FF2B5EF4-FFF2-40B4-BE49-F238E27FC236}">
                <a16:creationId xmlns:a16="http://schemas.microsoft.com/office/drawing/2014/main" id="{EEACD572-F95D-4ABE-9CC6-03D3CAF89EB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859913" y="4459860"/>
            <a:ext cx="1183179" cy="492025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buNone/>
              <a:defRPr lang="ru-RU" sz="1800" b="1" cap="all" spc="200" baseline="0">
                <a:solidFill>
                  <a:schemeClr val="accent5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Щелкните, чтобы добавить имя</a:t>
            </a:r>
          </a:p>
        </p:txBody>
      </p:sp>
      <p:sp>
        <p:nvSpPr>
          <p:cNvPr id="46" name="Текст 14">
            <a:extLst>
              <a:ext uri="{FF2B5EF4-FFF2-40B4-BE49-F238E27FC236}">
                <a16:creationId xmlns:a16="http://schemas.microsoft.com/office/drawing/2014/main" id="{F21A51C9-DB80-45BF-8C5D-A0236927289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237403" y="4321788"/>
            <a:ext cx="1183179" cy="492025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buNone/>
              <a:defRPr lang="ru-RU" sz="1800" b="1" cap="all" spc="200" baseline="0">
                <a:solidFill>
                  <a:schemeClr val="accent6">
                    <a:lumMod val="75000"/>
                  </a:schemeClr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Щелкните, чтобы добавить имя</a:t>
            </a:r>
          </a:p>
        </p:txBody>
      </p:sp>
      <p:sp>
        <p:nvSpPr>
          <p:cNvPr id="34" name="Текст 14">
            <a:extLst>
              <a:ext uri="{FF2B5EF4-FFF2-40B4-BE49-F238E27FC236}">
                <a16:creationId xmlns:a16="http://schemas.microsoft.com/office/drawing/2014/main" id="{AAF01185-D17F-4327-A264-7BA94434407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927206" y="5468790"/>
            <a:ext cx="1706965" cy="492025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buNone/>
              <a:defRPr lang="ru-RU" sz="1000" b="1" cap="all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Щелкните, чтобы добавить имя</a:t>
            </a:r>
          </a:p>
        </p:txBody>
      </p:sp>
      <p:sp>
        <p:nvSpPr>
          <p:cNvPr id="48" name="Текст 14">
            <a:extLst>
              <a:ext uri="{FF2B5EF4-FFF2-40B4-BE49-F238E27FC236}">
                <a16:creationId xmlns:a16="http://schemas.microsoft.com/office/drawing/2014/main" id="{0F026DA0-6868-4098-AA73-18F8CB27509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86546" y="5195673"/>
            <a:ext cx="1183179" cy="492025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buNone/>
              <a:defRPr lang="ru-RU" sz="1800" b="1" cap="all" spc="200" baseline="0">
                <a:solidFill>
                  <a:schemeClr val="bg1">
                    <a:lumMod val="75000"/>
                  </a:schemeClr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Щелкните, чтобы добавить имя</a:t>
            </a:r>
          </a:p>
        </p:txBody>
      </p:sp>
      <p:cxnSp>
        <p:nvCxnSpPr>
          <p:cNvPr id="17" name="Прямая соединительная линия 16">
            <a:extLst>
              <a:ext uri="{FF2B5EF4-FFF2-40B4-BE49-F238E27FC236}">
                <a16:creationId xmlns:a16="http://schemas.microsoft.com/office/drawing/2014/main" id="{C6886378-0368-485F-8D6E-3C9CB4C63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447369" y="3774842"/>
            <a:ext cx="4683649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Прямая соединительная линия 51">
            <a:extLst>
              <a:ext uri="{FF2B5EF4-FFF2-40B4-BE49-F238E27FC236}">
                <a16:creationId xmlns:a16="http://schemas.microsoft.com/office/drawing/2014/main" id="{58EB2C4E-9EF3-4CC7-9BDE-ED5598CCBF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4780689" y="2091972"/>
            <a:ext cx="4678" cy="3376818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Нижний колонтитул 15">
            <a:extLst>
              <a:ext uri="{FF2B5EF4-FFF2-40B4-BE49-F238E27FC236}">
                <a16:creationId xmlns:a16="http://schemas.microsoft.com/office/drawing/2014/main" id="{95A4BAFB-A1C5-4E01-9E16-ED02AADB1F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900" cap="all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defRPr>
            </a:lvl1pPr>
          </a:lstStyle>
          <a:p>
            <a:r>
              <a:rPr lang="ru-RU" dirty="0"/>
              <a:t>ЗАГОЛОВОК ПРЕЗЕНТАЦИИ</a:t>
            </a:r>
          </a:p>
        </p:txBody>
      </p:sp>
      <p:sp>
        <p:nvSpPr>
          <p:cNvPr id="22" name="Номер слайда 16">
            <a:extLst>
              <a:ext uri="{FF2B5EF4-FFF2-40B4-BE49-F238E27FC236}">
                <a16:creationId xmlns:a16="http://schemas.microsoft.com/office/drawing/2014/main" id="{D2409207-E360-4301-9134-4DA109683D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160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panose="020F0302020204030204" pitchFamily="34" charset="0"/>
                <a:cs typeface="+mn-cs"/>
              </a:defRPr>
            </a:lvl1pPr>
          </a:lstStyle>
          <a:p>
            <a:pPr>
              <a:defRPr lang="ru-RU"/>
            </a:pPr>
            <a:fld id="{8D1FC6F8-0BCD-47E9-9C64-690771D9C143}" type="slidenum">
              <a:rPr lang="ru-RU" smtClean="0"/>
              <a:pPr>
                <a:defRPr lang="ru-RU"/>
              </a:pPr>
              <a:t>‹#›</a:t>
            </a:fld>
            <a:endParaRPr lang="ru-RU" dirty="0"/>
          </a:p>
        </p:txBody>
      </p:sp>
      <p:sp>
        <p:nvSpPr>
          <p:cNvPr id="23" name="Дата 14">
            <a:extLst>
              <a:ext uri="{FF2B5EF4-FFF2-40B4-BE49-F238E27FC236}">
                <a16:creationId xmlns:a16="http://schemas.microsoft.com/office/drawing/2014/main" id="{F78AA50C-2DC6-46C5-B2CE-FB29A305F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rtlCol="0" anchor="ctr"/>
          <a:lstStyle>
            <a:lvl1pPr>
              <a:defRPr lang="ru-RU" sz="900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defRPr>
            </a:lvl1pPr>
          </a:lstStyle>
          <a:p>
            <a:pPr>
              <a:defRPr lang="ru-RU"/>
            </a:pPr>
            <a:r>
              <a:rPr lang="ru-RU" cap="all" dirty="0"/>
              <a:t>21 мая 20гг</a:t>
            </a:r>
          </a:p>
        </p:txBody>
      </p:sp>
    </p:spTree>
    <p:extLst>
      <p:ext uri="{BB962C8B-B14F-4D97-AF65-F5344CB8AC3E}">
        <p14:creationId xmlns:p14="http://schemas.microsoft.com/office/powerpoint/2010/main" val="27945453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тратегия развит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Графический объект 1">
            <a:extLst>
              <a:ext uri="{FF2B5EF4-FFF2-40B4-BE49-F238E27FC236}">
                <a16:creationId xmlns:a16="http://schemas.microsoft.com/office/drawing/2014/main" id="{FEDCC43F-6D79-4D9A-A842-74287B40D3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3371"/>
            <a:ext cx="12192000" cy="6858000"/>
          </a:xfrm>
          <a:prstGeom prst="rect">
            <a:avLst/>
          </a:prstGeom>
        </p:spPr>
      </p:pic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A8255D77-6260-4F8F-86E3-D0AAF36FA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94345" y="1158710"/>
            <a:ext cx="5611660" cy="677782"/>
          </a:xfrm>
          <a:prstGeom prst="rect">
            <a:avLst/>
          </a:prstGeom>
        </p:spPr>
        <p:txBody>
          <a:bodyPr rtlCol="0" anchor="b"/>
          <a:lstStyle>
            <a:lvl1pPr algn="ctr">
              <a:defRPr lang="ru-RU" sz="2800" b="1" cap="all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8" name="Текст 14">
            <a:extLst>
              <a:ext uri="{FF2B5EF4-FFF2-40B4-BE49-F238E27FC236}">
                <a16:creationId xmlns:a16="http://schemas.microsoft.com/office/drawing/2014/main" id="{5C91A828-665B-4FC2-950E-370DF47348C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19730" y="1836492"/>
            <a:ext cx="5152539" cy="718457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 sz="1800" cap="none" spc="20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Добавить подзаголовок</a:t>
            </a:r>
          </a:p>
        </p:txBody>
      </p:sp>
      <p:sp>
        <p:nvSpPr>
          <p:cNvPr id="10" name="Текст 14">
            <a:extLst>
              <a:ext uri="{FF2B5EF4-FFF2-40B4-BE49-F238E27FC236}">
                <a16:creationId xmlns:a16="http://schemas.microsoft.com/office/drawing/2014/main" id="{0BE18AA7-27E7-4763-A428-079E43A450D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833290" y="3262556"/>
            <a:ext cx="1706965" cy="1048575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buNone/>
              <a:defRPr lang="ru-RU" sz="1600" b="1" cap="all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Щелкните, чтобы добавить имя</a:t>
            </a:r>
          </a:p>
        </p:txBody>
      </p:sp>
      <p:sp>
        <p:nvSpPr>
          <p:cNvPr id="17" name="Текст 14">
            <a:extLst>
              <a:ext uri="{FF2B5EF4-FFF2-40B4-BE49-F238E27FC236}">
                <a16:creationId xmlns:a16="http://schemas.microsoft.com/office/drawing/2014/main" id="{6ED488B3-3B38-4DE8-8789-E9C406DB652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053332" y="3262556"/>
            <a:ext cx="1706965" cy="1048575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buNone/>
              <a:defRPr lang="ru-RU" sz="1600" b="1" cap="all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Щелкните, чтобы добавить имя</a:t>
            </a:r>
          </a:p>
        </p:txBody>
      </p:sp>
      <p:sp>
        <p:nvSpPr>
          <p:cNvPr id="19" name="Текст 14">
            <a:extLst>
              <a:ext uri="{FF2B5EF4-FFF2-40B4-BE49-F238E27FC236}">
                <a16:creationId xmlns:a16="http://schemas.microsoft.com/office/drawing/2014/main" id="{5717E8AA-E5DC-43D1-BED9-1A8F554EB61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197008" y="3262556"/>
            <a:ext cx="1706965" cy="1048575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buNone/>
              <a:defRPr lang="ru-RU" sz="1600" b="1" cap="all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Щелкните, чтобы добавить имя</a:t>
            </a:r>
          </a:p>
        </p:txBody>
      </p:sp>
      <p:sp>
        <p:nvSpPr>
          <p:cNvPr id="20" name="Текст 14">
            <a:extLst>
              <a:ext uri="{FF2B5EF4-FFF2-40B4-BE49-F238E27FC236}">
                <a16:creationId xmlns:a16="http://schemas.microsoft.com/office/drawing/2014/main" id="{83A9D178-AD0E-4E87-97B3-88B79A533B1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62028" y="4704557"/>
            <a:ext cx="2431015" cy="1148945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4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21" name="Текст 14">
            <a:extLst>
              <a:ext uri="{FF2B5EF4-FFF2-40B4-BE49-F238E27FC236}">
                <a16:creationId xmlns:a16="http://schemas.microsoft.com/office/drawing/2014/main" id="{BF8B39EE-8EB7-4880-A9FE-9F98D23984F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691306" y="4704558"/>
            <a:ext cx="2431015" cy="1148945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4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22" name="Текст 14">
            <a:extLst>
              <a:ext uri="{FF2B5EF4-FFF2-40B4-BE49-F238E27FC236}">
                <a16:creationId xmlns:a16="http://schemas.microsoft.com/office/drawing/2014/main" id="{C74686F1-FD3B-4529-9DBC-C6E34312C5C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834982" y="4704557"/>
            <a:ext cx="2431015" cy="1148945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4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12" name="Нижний колонтитул 15">
            <a:extLst>
              <a:ext uri="{FF2B5EF4-FFF2-40B4-BE49-F238E27FC236}">
                <a16:creationId xmlns:a16="http://schemas.microsoft.com/office/drawing/2014/main" id="{0A8B5FF2-6B96-4FE7-A6ED-0C89D74FAD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900" cap="all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ru-RU" dirty="0"/>
              <a:t>ЗАГОЛОВОК ПРЕЗЕНТАЦИИ</a:t>
            </a:r>
          </a:p>
        </p:txBody>
      </p:sp>
      <p:sp>
        <p:nvSpPr>
          <p:cNvPr id="13" name="Номер слайда 16">
            <a:extLst>
              <a:ext uri="{FF2B5EF4-FFF2-40B4-BE49-F238E27FC236}">
                <a16:creationId xmlns:a16="http://schemas.microsoft.com/office/drawing/2014/main" id="{B8BB57A8-7823-42A3-BA84-96690BFFDC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1600">
                <a:solidFill>
                  <a:schemeClr val="accent6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>
              <a:defRPr lang="ru-RU"/>
            </a:pPr>
            <a:fld id="{8D1FC6F8-0BCD-47E9-9C64-690771D9C143}" type="slidenum">
              <a:rPr lang="ru-RU" smtClean="0"/>
              <a:pPr>
                <a:defRPr lang="ru-RU"/>
              </a:pPr>
              <a:t>‹#›</a:t>
            </a:fld>
            <a:endParaRPr lang="ru-RU" dirty="0"/>
          </a:p>
        </p:txBody>
      </p:sp>
      <p:sp>
        <p:nvSpPr>
          <p:cNvPr id="14" name="Дата 14">
            <a:extLst>
              <a:ext uri="{FF2B5EF4-FFF2-40B4-BE49-F238E27FC236}">
                <a16:creationId xmlns:a16="http://schemas.microsoft.com/office/drawing/2014/main" id="{902A41BF-FE61-48B9-A0B1-94AAB15381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rtlCol="0" anchor="ctr"/>
          <a:lstStyle>
            <a:lvl1pPr>
              <a:defRPr lang="ru-RU" sz="900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>
              <a:defRPr lang="ru-RU"/>
            </a:pPr>
            <a:r>
              <a:rPr lang="ru-RU" cap="all" dirty="0"/>
              <a:t>21 мая 20гг</a:t>
            </a:r>
          </a:p>
        </p:txBody>
      </p:sp>
    </p:spTree>
    <p:extLst>
      <p:ext uri="{BB962C8B-B14F-4D97-AF65-F5344CB8AC3E}">
        <p14:creationId xmlns:p14="http://schemas.microsoft.com/office/powerpoint/2010/main" val="8587067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опулярност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Графический объект 35">
            <a:extLst>
              <a:ext uri="{FF2B5EF4-FFF2-40B4-BE49-F238E27FC236}">
                <a16:creationId xmlns:a16="http://schemas.microsoft.com/office/drawing/2014/main" id="{41C2529C-151F-488B-A358-D60A3D5521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3371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E2EB21-CF4E-4578-820A-EACF488B17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56975" y="1144939"/>
            <a:ext cx="5473874" cy="687833"/>
          </a:xfrm>
          <a:prstGeom prst="rect">
            <a:avLst/>
          </a:prstGeom>
        </p:spPr>
        <p:txBody>
          <a:bodyPr rtlCol="0" anchor="b"/>
          <a:lstStyle>
            <a:lvl1pPr algn="ctr">
              <a:defRPr lang="ru-RU" sz="2800" b="1" cap="all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10" name="Текст 14">
            <a:extLst>
              <a:ext uri="{FF2B5EF4-FFF2-40B4-BE49-F238E27FC236}">
                <a16:creationId xmlns:a16="http://schemas.microsoft.com/office/drawing/2014/main" id="{7F450FCB-3FE4-489F-A4BA-4BF492C226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19730" y="1836492"/>
            <a:ext cx="5152539" cy="718457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 sz="1800" cap="none" spc="20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Добавить подзаголовок</a:t>
            </a:r>
          </a:p>
        </p:txBody>
      </p:sp>
      <p:sp>
        <p:nvSpPr>
          <p:cNvPr id="39" name="Текст 10">
            <a:extLst>
              <a:ext uri="{FF2B5EF4-FFF2-40B4-BE49-F238E27FC236}">
                <a16:creationId xmlns:a16="http://schemas.microsoft.com/office/drawing/2014/main" id="{EB6054A1-FB6D-4599-BAA9-5A51A0FA8C5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63991" y="2822318"/>
            <a:ext cx="3574251" cy="448769"/>
          </a:xfrm>
          <a:prstGeom prst="rect">
            <a:avLst/>
          </a:prstGeom>
        </p:spPr>
        <p:txBody>
          <a:bodyPr rtlCol="0"/>
          <a:lstStyle>
            <a:lvl1pPr marL="0" indent="0" algn="l">
              <a:buNone/>
              <a:defRPr lang="ru-RU" sz="1600" b="1" cap="none" spc="2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Заголовок слайда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5054896-ABA6-49DF-9D5D-B2E6224DD442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866775" y="3333750"/>
            <a:ext cx="4352925" cy="2636837"/>
          </a:xfrm>
          <a:prstGeom prst="rect">
            <a:avLst/>
          </a:prstGeom>
        </p:spPr>
        <p:txBody>
          <a:bodyPr rtlCol="0"/>
          <a:lstStyle>
            <a:lvl1pPr>
              <a:defRPr lang="ru-RU">
                <a:solidFill>
                  <a:schemeClr val="bg1"/>
                </a:solidFill>
                <a:latin typeface="Calibri Light" panose="020F0302020204030204" pitchFamily="34" charset="0"/>
              </a:defRPr>
            </a:lvl1pPr>
            <a:lvl2pPr>
              <a:defRPr lang="ru-RU">
                <a:solidFill>
                  <a:schemeClr val="bg1"/>
                </a:solidFill>
                <a:latin typeface="Calibri Light" panose="020F0302020204030204" pitchFamily="34" charset="0"/>
              </a:defRPr>
            </a:lvl2pPr>
            <a:lvl3pPr>
              <a:defRPr lang="ru-RU">
                <a:solidFill>
                  <a:schemeClr val="bg1"/>
                </a:solidFill>
                <a:latin typeface="Calibri Light" panose="020F0302020204030204" pitchFamily="34" charset="0"/>
              </a:defRPr>
            </a:lvl3pPr>
            <a:lvl4pPr>
              <a:defRPr lang="ru-RU">
                <a:solidFill>
                  <a:schemeClr val="bg1"/>
                </a:solidFill>
                <a:latin typeface="Calibri Light" panose="020F0302020204030204" pitchFamily="34" charset="0"/>
              </a:defRPr>
            </a:lvl4pPr>
            <a:lvl5pPr>
              <a:defRPr lang="ru-RU">
                <a:solidFill>
                  <a:schemeClr val="bg1"/>
                </a:solidFill>
                <a:latin typeface="Calibri Light" panose="020F0302020204030204" pitchFamily="34" charset="0"/>
              </a:defRPr>
            </a:lvl5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56" name="Текст 14">
            <a:extLst>
              <a:ext uri="{FF2B5EF4-FFF2-40B4-BE49-F238E27FC236}">
                <a16:creationId xmlns:a16="http://schemas.microsoft.com/office/drawing/2014/main" id="{EF233E3C-C99A-4345-9504-B06740BBAB28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983159" y="3186346"/>
            <a:ext cx="578977" cy="366359"/>
          </a:xfrm>
          <a:prstGeom prst="rect">
            <a:avLst/>
          </a:prstGeom>
          <a:ln>
            <a:noFill/>
          </a:ln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</a:t>
            </a:r>
          </a:p>
        </p:txBody>
      </p:sp>
      <p:sp>
        <p:nvSpPr>
          <p:cNvPr id="55" name="Текст 14">
            <a:extLst>
              <a:ext uri="{FF2B5EF4-FFF2-40B4-BE49-F238E27FC236}">
                <a16:creationId xmlns:a16="http://schemas.microsoft.com/office/drawing/2014/main" id="{406787F7-1112-4CC9-8FD0-D3583902DE9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983159" y="3699738"/>
            <a:ext cx="578977" cy="366359"/>
          </a:xfrm>
          <a:prstGeom prst="rect">
            <a:avLst/>
          </a:prstGeom>
          <a:ln>
            <a:noFill/>
          </a:ln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</a:t>
            </a:r>
          </a:p>
        </p:txBody>
      </p:sp>
      <p:sp>
        <p:nvSpPr>
          <p:cNvPr id="54" name="Текст 14">
            <a:extLst>
              <a:ext uri="{FF2B5EF4-FFF2-40B4-BE49-F238E27FC236}">
                <a16:creationId xmlns:a16="http://schemas.microsoft.com/office/drawing/2014/main" id="{99FA8680-9A76-4984-9EF3-619FF82EF7D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983159" y="4213130"/>
            <a:ext cx="578977" cy="366359"/>
          </a:xfrm>
          <a:prstGeom prst="rect">
            <a:avLst/>
          </a:prstGeom>
          <a:ln>
            <a:noFill/>
          </a:ln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</a:t>
            </a:r>
          </a:p>
        </p:txBody>
      </p:sp>
      <p:sp>
        <p:nvSpPr>
          <p:cNvPr id="53" name="Текст 14">
            <a:extLst>
              <a:ext uri="{FF2B5EF4-FFF2-40B4-BE49-F238E27FC236}">
                <a16:creationId xmlns:a16="http://schemas.microsoft.com/office/drawing/2014/main" id="{CB4D59B1-4953-4B1A-9812-770624E09F4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983159" y="4726522"/>
            <a:ext cx="578977" cy="366359"/>
          </a:xfrm>
          <a:prstGeom prst="rect">
            <a:avLst/>
          </a:prstGeom>
          <a:ln>
            <a:noFill/>
          </a:ln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</a:t>
            </a:r>
          </a:p>
        </p:txBody>
      </p:sp>
      <p:sp>
        <p:nvSpPr>
          <p:cNvPr id="52" name="Текст 14">
            <a:extLst>
              <a:ext uri="{FF2B5EF4-FFF2-40B4-BE49-F238E27FC236}">
                <a16:creationId xmlns:a16="http://schemas.microsoft.com/office/drawing/2014/main" id="{95F87D86-6041-4E3C-BB75-D69D0BE78AE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983159" y="5239913"/>
            <a:ext cx="578977" cy="366359"/>
          </a:xfrm>
          <a:prstGeom prst="rect">
            <a:avLst/>
          </a:prstGeom>
          <a:ln>
            <a:noFill/>
          </a:ln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</a:t>
            </a:r>
          </a:p>
        </p:txBody>
      </p:sp>
      <p:sp>
        <p:nvSpPr>
          <p:cNvPr id="82" name="Текст 14">
            <a:extLst>
              <a:ext uri="{FF2B5EF4-FFF2-40B4-BE49-F238E27FC236}">
                <a16:creationId xmlns:a16="http://schemas.microsoft.com/office/drawing/2014/main" id="{634E901B-B6DE-434D-897D-F1CBD4C850F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983158" y="5757105"/>
            <a:ext cx="578977" cy="366359"/>
          </a:xfrm>
          <a:prstGeom prst="rect">
            <a:avLst/>
          </a:prstGeom>
          <a:ln>
            <a:noFill/>
          </a:ln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</a:t>
            </a:r>
          </a:p>
        </p:txBody>
      </p:sp>
      <p:sp>
        <p:nvSpPr>
          <p:cNvPr id="40" name="Текст 10">
            <a:extLst>
              <a:ext uri="{FF2B5EF4-FFF2-40B4-BE49-F238E27FC236}">
                <a16:creationId xmlns:a16="http://schemas.microsoft.com/office/drawing/2014/main" id="{5E9FFDEA-766B-48BC-B5E5-F06563BF4DE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479875" y="2829932"/>
            <a:ext cx="3574251" cy="448769"/>
          </a:xfrm>
          <a:prstGeom prst="rect">
            <a:avLst/>
          </a:prstGeom>
        </p:spPr>
        <p:txBody>
          <a:bodyPr rtlCol="0"/>
          <a:lstStyle>
            <a:lvl1pPr marL="0" indent="0" algn="l">
              <a:buNone/>
              <a:defRPr lang="ru-RU" sz="1600" b="1" cap="none" spc="2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Заголовок слайда</a:t>
            </a:r>
          </a:p>
        </p:txBody>
      </p:sp>
      <p:sp>
        <p:nvSpPr>
          <p:cNvPr id="24" name="Текст 14">
            <a:extLst>
              <a:ext uri="{FF2B5EF4-FFF2-40B4-BE49-F238E27FC236}">
                <a16:creationId xmlns:a16="http://schemas.microsoft.com/office/drawing/2014/main" id="{1205833E-1296-4429-98BC-86ED5E75B78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756287" y="5930807"/>
            <a:ext cx="680833" cy="553488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</a:t>
            </a:r>
          </a:p>
        </p:txBody>
      </p:sp>
      <p:sp>
        <p:nvSpPr>
          <p:cNvPr id="25" name="Текст 14">
            <a:extLst>
              <a:ext uri="{FF2B5EF4-FFF2-40B4-BE49-F238E27FC236}">
                <a16:creationId xmlns:a16="http://schemas.microsoft.com/office/drawing/2014/main" id="{4ADE2985-788D-4E06-BD6E-2DAB0780CCC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583623" y="5930807"/>
            <a:ext cx="717943" cy="553488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</a:t>
            </a:r>
          </a:p>
        </p:txBody>
      </p:sp>
      <p:sp>
        <p:nvSpPr>
          <p:cNvPr id="26" name="Текст 14">
            <a:extLst>
              <a:ext uri="{FF2B5EF4-FFF2-40B4-BE49-F238E27FC236}">
                <a16:creationId xmlns:a16="http://schemas.microsoft.com/office/drawing/2014/main" id="{FAA1F6E3-EB96-4B94-BB57-05FD3C6316A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418590" y="5929991"/>
            <a:ext cx="688462" cy="553488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</a:t>
            </a:r>
          </a:p>
        </p:txBody>
      </p:sp>
      <p:sp>
        <p:nvSpPr>
          <p:cNvPr id="27" name="Текст 14">
            <a:extLst>
              <a:ext uri="{FF2B5EF4-FFF2-40B4-BE49-F238E27FC236}">
                <a16:creationId xmlns:a16="http://schemas.microsoft.com/office/drawing/2014/main" id="{A59FA224-FF57-40F3-9DE2-A9E5663CA40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244388" y="5929991"/>
            <a:ext cx="680835" cy="553488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</a:t>
            </a:r>
          </a:p>
        </p:txBody>
      </p:sp>
      <p:sp>
        <p:nvSpPr>
          <p:cNvPr id="28" name="Текст 14">
            <a:extLst>
              <a:ext uri="{FF2B5EF4-FFF2-40B4-BE49-F238E27FC236}">
                <a16:creationId xmlns:a16="http://schemas.microsoft.com/office/drawing/2014/main" id="{B54D6B4E-0A06-4D7F-A784-E937A895E84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0072728" y="5929991"/>
            <a:ext cx="717942" cy="553488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</a:t>
            </a:r>
          </a:p>
        </p:txBody>
      </p:sp>
      <p:grpSp>
        <p:nvGrpSpPr>
          <p:cNvPr id="81" name="Группа 80">
            <a:extLst>
              <a:ext uri="{FF2B5EF4-FFF2-40B4-BE49-F238E27FC236}">
                <a16:creationId xmlns:a16="http://schemas.microsoft.com/office/drawing/2014/main" id="{CBAACD0B-92AC-4BB5-B2A1-E707BF0461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593151" y="3356785"/>
            <a:ext cx="4296522" cy="2583500"/>
            <a:chOff x="6593151" y="3356785"/>
            <a:chExt cx="4296522" cy="2583500"/>
          </a:xfrm>
        </p:grpSpPr>
        <p:cxnSp>
          <p:nvCxnSpPr>
            <p:cNvPr id="42" name="Прямая соединительная линия 41">
              <a:extLst>
                <a:ext uri="{FF2B5EF4-FFF2-40B4-BE49-F238E27FC236}">
                  <a16:creationId xmlns:a16="http://schemas.microsoft.com/office/drawing/2014/main" id="{5621DF36-2E24-4250-8EA9-A4F7384057A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593151" y="3873977"/>
              <a:ext cx="4296522" cy="0"/>
            </a:xfrm>
            <a:prstGeom prst="line">
              <a:avLst/>
            </a:prstGeom>
            <a:ln>
              <a:solidFill>
                <a:schemeClr val="accent3">
                  <a:alpha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Прямая соединительная линия 46">
              <a:extLst>
                <a:ext uri="{FF2B5EF4-FFF2-40B4-BE49-F238E27FC236}">
                  <a16:creationId xmlns:a16="http://schemas.microsoft.com/office/drawing/2014/main" id="{519F31A0-FCE5-444A-9B67-BAD40A29F00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593151" y="3356785"/>
              <a:ext cx="4296522" cy="0"/>
            </a:xfrm>
            <a:prstGeom prst="line">
              <a:avLst/>
            </a:prstGeom>
            <a:ln>
              <a:solidFill>
                <a:schemeClr val="accent3">
                  <a:alpha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Прямая соединительная линия 59">
              <a:extLst>
                <a:ext uri="{FF2B5EF4-FFF2-40B4-BE49-F238E27FC236}">
                  <a16:creationId xmlns:a16="http://schemas.microsoft.com/office/drawing/2014/main" id="{32EB8C64-26D1-49F5-BA35-75904015FB3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593151" y="5940285"/>
              <a:ext cx="4296522" cy="0"/>
            </a:xfrm>
            <a:prstGeom prst="line">
              <a:avLst/>
            </a:prstGeom>
            <a:ln>
              <a:solidFill>
                <a:schemeClr val="accent3">
                  <a:alpha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Прямая соединительная линия 61">
              <a:extLst>
                <a:ext uri="{FF2B5EF4-FFF2-40B4-BE49-F238E27FC236}">
                  <a16:creationId xmlns:a16="http://schemas.microsoft.com/office/drawing/2014/main" id="{97ED0880-E9DE-43CA-BBF7-379FADCCADC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593151" y="5417240"/>
              <a:ext cx="4296522" cy="0"/>
            </a:xfrm>
            <a:prstGeom prst="line">
              <a:avLst/>
            </a:prstGeom>
            <a:ln>
              <a:solidFill>
                <a:schemeClr val="accent3">
                  <a:alpha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Прямая соединительная линия 63">
              <a:extLst>
                <a:ext uri="{FF2B5EF4-FFF2-40B4-BE49-F238E27FC236}">
                  <a16:creationId xmlns:a16="http://schemas.microsoft.com/office/drawing/2014/main" id="{0ECB90AC-2E9C-4DA6-9DE3-DC040D0710F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593151" y="4908361"/>
              <a:ext cx="4296522" cy="0"/>
            </a:xfrm>
            <a:prstGeom prst="line">
              <a:avLst/>
            </a:prstGeom>
            <a:ln>
              <a:solidFill>
                <a:schemeClr val="accent3">
                  <a:alpha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Прямая соединительная линия 65">
              <a:extLst>
                <a:ext uri="{FF2B5EF4-FFF2-40B4-BE49-F238E27FC236}">
                  <a16:creationId xmlns:a16="http://schemas.microsoft.com/office/drawing/2014/main" id="{3D64C7F2-BB5D-48DC-9D4E-C23102C15F2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593151" y="4393627"/>
              <a:ext cx="4296522" cy="0"/>
            </a:xfrm>
            <a:prstGeom prst="line">
              <a:avLst/>
            </a:prstGeom>
            <a:ln>
              <a:solidFill>
                <a:schemeClr val="accent3">
                  <a:alpha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7A55D8F5-8A01-4257-9CE6-A1B977F30F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756287" y="5431011"/>
            <a:ext cx="680833" cy="501361"/>
          </a:xfrm>
          <a:prstGeom prst="rect">
            <a:avLst/>
          </a:prstGeom>
          <a:solidFill>
            <a:schemeClr val="accent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noProof="0" dirty="0">
              <a:latin typeface="Calibri Light" panose="020F0302020204030204" pitchFamily="34" charset="0"/>
            </a:endParaRP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00F2C8F2-9655-45C9-AEF1-0F524E904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586167" y="4913817"/>
            <a:ext cx="680834" cy="1018553"/>
          </a:xfrm>
          <a:prstGeom prst="rect">
            <a:avLst/>
          </a:prstGeom>
          <a:solidFill>
            <a:schemeClr val="accent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noProof="0" dirty="0">
              <a:latin typeface="Calibri Light" panose="020F0302020204030204" pitchFamily="34" charset="0"/>
            </a:endParaRP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4458165E-0BB4-4621-BC5C-EB2DDE22E4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416048" y="4396625"/>
            <a:ext cx="680835" cy="1534931"/>
          </a:xfrm>
          <a:prstGeom prst="rect">
            <a:avLst/>
          </a:prstGeom>
          <a:solidFill>
            <a:schemeClr val="accent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noProof="0" dirty="0">
              <a:latin typeface="Calibri Light" panose="020F0302020204030204" pitchFamily="34" charset="0"/>
            </a:endParaRP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6F4798AF-A852-4991-B42B-A74C235745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244388" y="3879433"/>
            <a:ext cx="680835" cy="2052123"/>
          </a:xfrm>
          <a:prstGeom prst="rect">
            <a:avLst/>
          </a:prstGeom>
          <a:solidFill>
            <a:schemeClr val="accent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noProof="0" dirty="0">
              <a:latin typeface="Calibri Light" panose="020F0302020204030204" pitchFamily="34" charset="0"/>
            </a:endParaRPr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CBCA52D7-A558-4733-BD5C-28751C99A1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075270" y="3362241"/>
            <a:ext cx="680836" cy="2569313"/>
          </a:xfrm>
          <a:prstGeom prst="rect">
            <a:avLst/>
          </a:prstGeom>
          <a:solidFill>
            <a:schemeClr val="accent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noProof="0" dirty="0">
              <a:latin typeface="Calibri Light" panose="020F0302020204030204" pitchFamily="34" charset="0"/>
            </a:endParaRPr>
          </a:p>
        </p:txBody>
      </p:sp>
      <p:sp>
        <p:nvSpPr>
          <p:cNvPr id="12" name="Нижний колонтитул 15">
            <a:extLst>
              <a:ext uri="{FF2B5EF4-FFF2-40B4-BE49-F238E27FC236}">
                <a16:creationId xmlns:a16="http://schemas.microsoft.com/office/drawing/2014/main" id="{067B5EA1-9C03-415F-A792-0E81289DB3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900" cap="all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ru-RU" dirty="0"/>
              <a:t>ЗАГОЛОВОК ПРЕЗЕНТАЦИИ</a:t>
            </a:r>
          </a:p>
        </p:txBody>
      </p:sp>
      <p:sp>
        <p:nvSpPr>
          <p:cNvPr id="13" name="Номер слайда 16">
            <a:extLst>
              <a:ext uri="{FF2B5EF4-FFF2-40B4-BE49-F238E27FC236}">
                <a16:creationId xmlns:a16="http://schemas.microsoft.com/office/drawing/2014/main" id="{258AB827-653F-449B-8FE9-EC1E4F1C15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1600">
                <a:solidFill>
                  <a:schemeClr val="accent6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>
              <a:defRPr lang="ru-RU"/>
            </a:pPr>
            <a:fld id="{8D1FC6F8-0BCD-47E9-9C64-690771D9C143}" type="slidenum">
              <a:rPr lang="ru-RU" smtClean="0"/>
              <a:pPr>
                <a:defRPr lang="ru-RU"/>
              </a:pPr>
              <a:t>‹#›</a:t>
            </a:fld>
            <a:endParaRPr lang="ru-RU" dirty="0"/>
          </a:p>
        </p:txBody>
      </p:sp>
      <p:sp>
        <p:nvSpPr>
          <p:cNvPr id="14" name="Дата 14">
            <a:extLst>
              <a:ext uri="{FF2B5EF4-FFF2-40B4-BE49-F238E27FC236}">
                <a16:creationId xmlns:a16="http://schemas.microsoft.com/office/drawing/2014/main" id="{045230A5-30E4-4168-93C9-124C889B63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rtlCol="0" anchor="ctr"/>
          <a:lstStyle>
            <a:lvl1pPr>
              <a:defRPr lang="ru-RU" sz="900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>
              <a:defRPr lang="ru-RU"/>
            </a:pPr>
            <a:r>
              <a:rPr lang="ru-RU" cap="all" dirty="0"/>
              <a:t>21 мая 20гг</a:t>
            </a:r>
          </a:p>
        </p:txBody>
      </p:sp>
    </p:spTree>
    <p:extLst>
      <p:ext uri="{BB962C8B-B14F-4D97-AF65-F5344CB8AC3E}">
        <p14:creationId xmlns:p14="http://schemas.microsoft.com/office/powerpoint/2010/main" val="24225142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ухлетний план действи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Графический объект 119">
            <a:extLst>
              <a:ext uri="{FF2B5EF4-FFF2-40B4-BE49-F238E27FC236}">
                <a16:creationId xmlns:a16="http://schemas.microsoft.com/office/drawing/2014/main" id="{0D59F18F-5BD3-4E80-A69E-6D92DA9BB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0" name="Группа 99">
            <a:extLst>
              <a:ext uri="{FF2B5EF4-FFF2-40B4-BE49-F238E27FC236}">
                <a16:creationId xmlns:a16="http://schemas.microsoft.com/office/drawing/2014/main" id="{79CFC79B-A403-4086-AB1A-E4F1F5AC31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010137" y="2689356"/>
            <a:ext cx="8510121" cy="0"/>
            <a:chOff x="1504814" y="2488864"/>
            <a:chExt cx="8510121" cy="0"/>
          </a:xfrm>
        </p:grpSpPr>
        <p:cxnSp>
          <p:nvCxnSpPr>
            <p:cNvPr id="79" name="Прямая соединительная линия 78">
              <a:extLst>
                <a:ext uri="{FF2B5EF4-FFF2-40B4-BE49-F238E27FC236}">
                  <a16:creationId xmlns:a16="http://schemas.microsoft.com/office/drawing/2014/main" id="{3993C126-30E8-42C9-97ED-B7968CE61D8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504814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Прямая соединительная линия 80">
              <a:extLst>
                <a:ext uri="{FF2B5EF4-FFF2-40B4-BE49-F238E27FC236}">
                  <a16:creationId xmlns:a16="http://schemas.microsoft.com/office/drawing/2014/main" id="{710C08B4-5A67-4383-9733-CF6DCA952D8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301137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Прямая соединительная линия 82">
              <a:extLst>
                <a:ext uri="{FF2B5EF4-FFF2-40B4-BE49-F238E27FC236}">
                  <a16:creationId xmlns:a16="http://schemas.microsoft.com/office/drawing/2014/main" id="{9736A6D3-72B8-4ADD-83D7-F905F1EB82F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083776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Прямая соединительная линия 84">
              <a:extLst>
                <a:ext uri="{FF2B5EF4-FFF2-40B4-BE49-F238E27FC236}">
                  <a16:creationId xmlns:a16="http://schemas.microsoft.com/office/drawing/2014/main" id="{7C048AE4-D798-4F1B-874C-F9044ECC860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80099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Прямая соединительная линия 86">
              <a:extLst>
                <a:ext uri="{FF2B5EF4-FFF2-40B4-BE49-F238E27FC236}">
                  <a16:creationId xmlns:a16="http://schemas.microsoft.com/office/drawing/2014/main" id="{224A7533-05E8-464C-81E3-83136E632AF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655896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Прямая соединительная линия 88">
              <a:extLst>
                <a:ext uri="{FF2B5EF4-FFF2-40B4-BE49-F238E27FC236}">
                  <a16:creationId xmlns:a16="http://schemas.microsoft.com/office/drawing/2014/main" id="{714E820A-336F-43A8-AB0D-875A28FB90F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452219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Прямая соединительная линия 90">
              <a:extLst>
                <a:ext uri="{FF2B5EF4-FFF2-40B4-BE49-F238E27FC236}">
                  <a16:creationId xmlns:a16="http://schemas.microsoft.com/office/drawing/2014/main" id="{6D557188-FB50-4CF1-85AD-28747D97DC4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34858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Прямая соединительная линия 92">
              <a:extLst>
                <a:ext uri="{FF2B5EF4-FFF2-40B4-BE49-F238E27FC236}">
                  <a16:creationId xmlns:a16="http://schemas.microsoft.com/office/drawing/2014/main" id="{1AF23435-A9FF-4958-AAD2-BC57F32090C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031181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Прямая соединительная линия 94">
              <a:extLst>
                <a:ext uri="{FF2B5EF4-FFF2-40B4-BE49-F238E27FC236}">
                  <a16:creationId xmlns:a16="http://schemas.microsoft.com/office/drawing/2014/main" id="{3B538E04-AA2E-459F-8D6B-7272BF9117A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813820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Прямая соединительная линия 96">
              <a:extLst>
                <a:ext uri="{FF2B5EF4-FFF2-40B4-BE49-F238E27FC236}">
                  <a16:creationId xmlns:a16="http://schemas.microsoft.com/office/drawing/2014/main" id="{379A5921-876C-47AA-BF02-FADD423D79B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610143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Прямая соединительная линия 98">
              <a:extLst>
                <a:ext uri="{FF2B5EF4-FFF2-40B4-BE49-F238E27FC236}">
                  <a16:creationId xmlns:a16="http://schemas.microsoft.com/office/drawing/2014/main" id="{9B30A0A8-B885-4ACC-A172-7A4408F0C0B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399625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B7C7B2-16AE-4434-A8AD-0977BCB945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698" y="512299"/>
            <a:ext cx="10515600" cy="727388"/>
          </a:xfrm>
          <a:prstGeom prst="rect">
            <a:avLst/>
          </a:prstGeom>
        </p:spPr>
        <p:txBody>
          <a:bodyPr rtlCol="0"/>
          <a:lstStyle>
            <a:lvl1pPr>
              <a:defRPr lang="ru-RU" sz="2800" b="1" cap="all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121" name="Текст 14">
            <a:extLst>
              <a:ext uri="{FF2B5EF4-FFF2-40B4-BE49-F238E27FC236}">
                <a16:creationId xmlns:a16="http://schemas.microsoft.com/office/drawing/2014/main" id="{53B0593C-E961-4FCF-8FFD-E10C0FD17BBF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992423" y="1780403"/>
            <a:ext cx="1440088" cy="586248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ru-RU" sz="14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122" name="Текст 14">
            <a:extLst>
              <a:ext uri="{FF2B5EF4-FFF2-40B4-BE49-F238E27FC236}">
                <a16:creationId xmlns:a16="http://schemas.microsoft.com/office/drawing/2014/main" id="{82A98F85-0B8A-4F76-813C-C9E7A0AD8804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360668" y="1780403"/>
            <a:ext cx="1440088" cy="586248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ru-RU" sz="14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123" name="Текст 14">
            <a:extLst>
              <a:ext uri="{FF2B5EF4-FFF2-40B4-BE49-F238E27FC236}">
                <a16:creationId xmlns:a16="http://schemas.microsoft.com/office/drawing/2014/main" id="{0E645547-1191-4919-804B-D1DC905F3680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307743" y="1780403"/>
            <a:ext cx="1440088" cy="586248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ru-RU" sz="14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113" name="Текст 14">
            <a:extLst>
              <a:ext uri="{FF2B5EF4-FFF2-40B4-BE49-F238E27FC236}">
                <a16:creationId xmlns:a16="http://schemas.microsoft.com/office/drawing/2014/main" id="{70437561-3145-4AA5-B5BF-FC2748828C08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505322" y="2436036"/>
            <a:ext cx="1194201" cy="501726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buNone/>
              <a:defRPr lang="ru-RU" sz="1800" b="1" cap="none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Добавить год</a:t>
            </a:r>
          </a:p>
        </p:txBody>
      </p:sp>
      <p:sp>
        <p:nvSpPr>
          <p:cNvPr id="42" name="Текст 14">
            <a:extLst>
              <a:ext uri="{FF2B5EF4-FFF2-40B4-BE49-F238E27FC236}">
                <a16:creationId xmlns:a16="http://schemas.microsoft.com/office/drawing/2014/main" id="{25924F20-2A98-40F8-8A1C-BF4BCDC2E91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675402" y="2774313"/>
            <a:ext cx="495300" cy="904490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43" name="Текст 14">
            <a:extLst>
              <a:ext uri="{FF2B5EF4-FFF2-40B4-BE49-F238E27FC236}">
                <a16:creationId xmlns:a16="http://schemas.microsoft.com/office/drawing/2014/main" id="{DFA884F6-1E9E-4CB8-B4C3-3699E85DC2F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464817" y="2774313"/>
            <a:ext cx="495300" cy="904490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44" name="Текст 14">
            <a:extLst>
              <a:ext uri="{FF2B5EF4-FFF2-40B4-BE49-F238E27FC236}">
                <a16:creationId xmlns:a16="http://schemas.microsoft.com/office/drawing/2014/main" id="{7C52539B-C569-4941-87E7-C3EFCFA1B40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54232" y="2774313"/>
            <a:ext cx="495300" cy="904490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45" name="Текст 14">
            <a:extLst>
              <a:ext uri="{FF2B5EF4-FFF2-40B4-BE49-F238E27FC236}">
                <a16:creationId xmlns:a16="http://schemas.microsoft.com/office/drawing/2014/main" id="{9B18D372-BEFC-4475-B0A5-A798E6CFD62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043647" y="2774313"/>
            <a:ext cx="495300" cy="904490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46" name="Текст 14">
            <a:extLst>
              <a:ext uri="{FF2B5EF4-FFF2-40B4-BE49-F238E27FC236}">
                <a16:creationId xmlns:a16="http://schemas.microsoft.com/office/drawing/2014/main" id="{19FE16DC-63F2-4A3D-A743-C8480AE391F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33062" y="2774313"/>
            <a:ext cx="495300" cy="904490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47" name="Текст 14">
            <a:extLst>
              <a:ext uri="{FF2B5EF4-FFF2-40B4-BE49-F238E27FC236}">
                <a16:creationId xmlns:a16="http://schemas.microsoft.com/office/drawing/2014/main" id="{23422F26-58EB-43A7-A33C-2ADBC2320CF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622477" y="2774313"/>
            <a:ext cx="495300" cy="904490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48" name="Текст 14">
            <a:extLst>
              <a:ext uri="{FF2B5EF4-FFF2-40B4-BE49-F238E27FC236}">
                <a16:creationId xmlns:a16="http://schemas.microsoft.com/office/drawing/2014/main" id="{D9B50A50-093B-4DCA-929F-AF8AB169A47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11892" y="2774313"/>
            <a:ext cx="495300" cy="904490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49" name="Текст 14">
            <a:extLst>
              <a:ext uri="{FF2B5EF4-FFF2-40B4-BE49-F238E27FC236}">
                <a16:creationId xmlns:a16="http://schemas.microsoft.com/office/drawing/2014/main" id="{A60753DF-99A3-4BAF-AA47-4AD0BEAEAED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201307" y="2774313"/>
            <a:ext cx="495300" cy="904490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50" name="Текст 14">
            <a:extLst>
              <a:ext uri="{FF2B5EF4-FFF2-40B4-BE49-F238E27FC236}">
                <a16:creationId xmlns:a16="http://schemas.microsoft.com/office/drawing/2014/main" id="{470DC77E-070B-46BC-B95C-A323D9EEC9D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990722" y="2774313"/>
            <a:ext cx="495300" cy="904490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51" name="Текст 14">
            <a:extLst>
              <a:ext uri="{FF2B5EF4-FFF2-40B4-BE49-F238E27FC236}">
                <a16:creationId xmlns:a16="http://schemas.microsoft.com/office/drawing/2014/main" id="{E7D1C36D-258C-4B31-95BB-6C0127AEEAC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780137" y="2774313"/>
            <a:ext cx="495300" cy="904490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52" name="Текст 14">
            <a:extLst>
              <a:ext uri="{FF2B5EF4-FFF2-40B4-BE49-F238E27FC236}">
                <a16:creationId xmlns:a16="http://schemas.microsoft.com/office/drawing/2014/main" id="{214A7064-793B-4F30-9A33-42069EF6048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569552" y="2774313"/>
            <a:ext cx="495300" cy="904490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53" name="Текст 14">
            <a:extLst>
              <a:ext uri="{FF2B5EF4-FFF2-40B4-BE49-F238E27FC236}">
                <a16:creationId xmlns:a16="http://schemas.microsoft.com/office/drawing/2014/main" id="{5868F5A5-3ED0-4C78-A557-F4B94B123D9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358963" y="2774313"/>
            <a:ext cx="495300" cy="904490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124" name="Текст 14">
            <a:extLst>
              <a:ext uri="{FF2B5EF4-FFF2-40B4-BE49-F238E27FC236}">
                <a16:creationId xmlns:a16="http://schemas.microsoft.com/office/drawing/2014/main" id="{A727AB6E-B8DB-4DE5-BF92-3EDCA58B0CD4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992423" y="3563114"/>
            <a:ext cx="1440088" cy="586248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ru-RU" sz="14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125" name="Текст 14">
            <a:extLst>
              <a:ext uri="{FF2B5EF4-FFF2-40B4-BE49-F238E27FC236}">
                <a16:creationId xmlns:a16="http://schemas.microsoft.com/office/drawing/2014/main" id="{9E6A60C5-3054-4500-AE04-5766330FED6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939498" y="3563114"/>
            <a:ext cx="1440088" cy="586248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ru-RU" sz="1400" b="1" cap="none" spc="0" baseline="0">
                <a:solidFill>
                  <a:schemeClr val="accent6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126" name="Текст 14">
            <a:extLst>
              <a:ext uri="{FF2B5EF4-FFF2-40B4-BE49-F238E27FC236}">
                <a16:creationId xmlns:a16="http://schemas.microsoft.com/office/drawing/2014/main" id="{3984C0A5-C9AE-4249-8578-A0909B41B459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886573" y="3563114"/>
            <a:ext cx="1440088" cy="586248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ru-RU" sz="14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114" name="Текст 14">
            <a:extLst>
              <a:ext uri="{FF2B5EF4-FFF2-40B4-BE49-F238E27FC236}">
                <a16:creationId xmlns:a16="http://schemas.microsoft.com/office/drawing/2014/main" id="{4C9A8467-48EB-4C64-8A54-0526649B91A3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505322" y="4134112"/>
            <a:ext cx="1194201" cy="501726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buNone/>
              <a:defRPr lang="ru-RU" sz="1800" b="1" cap="none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Добавить год</a:t>
            </a:r>
          </a:p>
        </p:txBody>
      </p:sp>
      <p:sp>
        <p:nvSpPr>
          <p:cNvPr id="66" name="Текст 14">
            <a:extLst>
              <a:ext uri="{FF2B5EF4-FFF2-40B4-BE49-F238E27FC236}">
                <a16:creationId xmlns:a16="http://schemas.microsoft.com/office/drawing/2014/main" id="{11C267AB-B4C6-4059-B2A8-DCF715B29ECE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675402" y="4476140"/>
            <a:ext cx="495300" cy="904490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67" name="Текст 14">
            <a:extLst>
              <a:ext uri="{FF2B5EF4-FFF2-40B4-BE49-F238E27FC236}">
                <a16:creationId xmlns:a16="http://schemas.microsoft.com/office/drawing/2014/main" id="{3BF85ABF-DD16-49D4-9DD2-C35A92EAFE3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464817" y="4476140"/>
            <a:ext cx="495300" cy="904490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68" name="Текст 14">
            <a:extLst>
              <a:ext uri="{FF2B5EF4-FFF2-40B4-BE49-F238E27FC236}">
                <a16:creationId xmlns:a16="http://schemas.microsoft.com/office/drawing/2014/main" id="{997C6187-BB2F-413C-AC7B-BBAA249AFD0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254232" y="4476140"/>
            <a:ext cx="495300" cy="904490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69" name="Текст 14">
            <a:extLst>
              <a:ext uri="{FF2B5EF4-FFF2-40B4-BE49-F238E27FC236}">
                <a16:creationId xmlns:a16="http://schemas.microsoft.com/office/drawing/2014/main" id="{96C1DC7A-93B1-4894-AD2D-AC636AC3DAB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043647" y="4476140"/>
            <a:ext cx="495300" cy="904490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70" name="Текст 14">
            <a:extLst>
              <a:ext uri="{FF2B5EF4-FFF2-40B4-BE49-F238E27FC236}">
                <a16:creationId xmlns:a16="http://schemas.microsoft.com/office/drawing/2014/main" id="{872C35DC-A640-4C27-A87F-380E7440F3F2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833062" y="4476140"/>
            <a:ext cx="495300" cy="904490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71" name="Текст 14">
            <a:extLst>
              <a:ext uri="{FF2B5EF4-FFF2-40B4-BE49-F238E27FC236}">
                <a16:creationId xmlns:a16="http://schemas.microsoft.com/office/drawing/2014/main" id="{02969206-EA35-4C29-B0EB-3FF5636A8AB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622477" y="4476140"/>
            <a:ext cx="495300" cy="904490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72" name="Текст 14">
            <a:extLst>
              <a:ext uri="{FF2B5EF4-FFF2-40B4-BE49-F238E27FC236}">
                <a16:creationId xmlns:a16="http://schemas.microsoft.com/office/drawing/2014/main" id="{79B642F3-327B-4AF1-85D8-5BE8BA286A1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11892" y="4476140"/>
            <a:ext cx="495300" cy="904490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73" name="Текст 14">
            <a:extLst>
              <a:ext uri="{FF2B5EF4-FFF2-40B4-BE49-F238E27FC236}">
                <a16:creationId xmlns:a16="http://schemas.microsoft.com/office/drawing/2014/main" id="{0D45BD78-6B19-4D6A-A164-2017ABC78369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201307" y="4476140"/>
            <a:ext cx="495300" cy="904490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74" name="Текст 14">
            <a:extLst>
              <a:ext uri="{FF2B5EF4-FFF2-40B4-BE49-F238E27FC236}">
                <a16:creationId xmlns:a16="http://schemas.microsoft.com/office/drawing/2014/main" id="{494676D6-C880-49A1-B83E-2D632934D666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990722" y="4476140"/>
            <a:ext cx="495300" cy="904490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75" name="Текст 14">
            <a:extLst>
              <a:ext uri="{FF2B5EF4-FFF2-40B4-BE49-F238E27FC236}">
                <a16:creationId xmlns:a16="http://schemas.microsoft.com/office/drawing/2014/main" id="{0C07048D-5DEB-4348-8A16-DB77BE49097C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780137" y="4476140"/>
            <a:ext cx="495300" cy="904490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76" name="Текст 14">
            <a:extLst>
              <a:ext uri="{FF2B5EF4-FFF2-40B4-BE49-F238E27FC236}">
                <a16:creationId xmlns:a16="http://schemas.microsoft.com/office/drawing/2014/main" id="{DCED3D6A-EF8C-4F42-B23B-30ED2C33EAB6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569552" y="4476140"/>
            <a:ext cx="495300" cy="904490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77" name="Текст 14">
            <a:extLst>
              <a:ext uri="{FF2B5EF4-FFF2-40B4-BE49-F238E27FC236}">
                <a16:creationId xmlns:a16="http://schemas.microsoft.com/office/drawing/2014/main" id="{E966B469-8508-4732-8A0A-58429BD0E7BE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0358963" y="4476140"/>
            <a:ext cx="495300" cy="904490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grpSp>
        <p:nvGrpSpPr>
          <p:cNvPr id="101" name="Группа 100">
            <a:extLst>
              <a:ext uri="{FF2B5EF4-FFF2-40B4-BE49-F238E27FC236}">
                <a16:creationId xmlns:a16="http://schemas.microsoft.com/office/drawing/2014/main" id="{97A40874-7B89-4A5D-9562-21D6994C39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010137" y="4391183"/>
            <a:ext cx="8510121" cy="0"/>
            <a:chOff x="1504814" y="2488864"/>
            <a:chExt cx="8510121" cy="0"/>
          </a:xfrm>
        </p:grpSpPr>
        <p:cxnSp>
          <p:nvCxnSpPr>
            <p:cNvPr id="102" name="Прямая соединительная линия 101">
              <a:extLst>
                <a:ext uri="{FF2B5EF4-FFF2-40B4-BE49-F238E27FC236}">
                  <a16:creationId xmlns:a16="http://schemas.microsoft.com/office/drawing/2014/main" id="{32860379-5BA3-4D4F-BAC0-C7783F7552D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504814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Прямая соединительная линия 102">
              <a:extLst>
                <a:ext uri="{FF2B5EF4-FFF2-40B4-BE49-F238E27FC236}">
                  <a16:creationId xmlns:a16="http://schemas.microsoft.com/office/drawing/2014/main" id="{DF221EBE-F43A-48CE-8E3D-D0777E2424C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301137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Прямая соединительная линия 103">
              <a:extLst>
                <a:ext uri="{FF2B5EF4-FFF2-40B4-BE49-F238E27FC236}">
                  <a16:creationId xmlns:a16="http://schemas.microsoft.com/office/drawing/2014/main" id="{C70DFAA8-4E1B-45F7-B640-2C00AAC65BA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083776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Прямая соединительная линия 104">
              <a:extLst>
                <a:ext uri="{FF2B5EF4-FFF2-40B4-BE49-F238E27FC236}">
                  <a16:creationId xmlns:a16="http://schemas.microsoft.com/office/drawing/2014/main" id="{067A42DA-2625-4CA8-AEC6-2FBCF01A927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80099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Прямая соединительная линия 105">
              <a:extLst>
                <a:ext uri="{FF2B5EF4-FFF2-40B4-BE49-F238E27FC236}">
                  <a16:creationId xmlns:a16="http://schemas.microsoft.com/office/drawing/2014/main" id="{89B3F7FF-9011-4E3D-9DA2-C144F9B7A5E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655896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Прямая соединительная линия 106">
              <a:extLst>
                <a:ext uri="{FF2B5EF4-FFF2-40B4-BE49-F238E27FC236}">
                  <a16:creationId xmlns:a16="http://schemas.microsoft.com/office/drawing/2014/main" id="{30EEA406-B4BE-4A22-9879-A86700556BE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452219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Прямая соединительная линия 107">
              <a:extLst>
                <a:ext uri="{FF2B5EF4-FFF2-40B4-BE49-F238E27FC236}">
                  <a16:creationId xmlns:a16="http://schemas.microsoft.com/office/drawing/2014/main" id="{F5F5190B-A9FA-4925-81A3-8AF19F70933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34858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Прямая соединительная линия 108">
              <a:extLst>
                <a:ext uri="{FF2B5EF4-FFF2-40B4-BE49-F238E27FC236}">
                  <a16:creationId xmlns:a16="http://schemas.microsoft.com/office/drawing/2014/main" id="{93F58E8B-B6D9-46C2-95B1-755AD7B0289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031181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Прямая соединительная линия 109">
              <a:extLst>
                <a:ext uri="{FF2B5EF4-FFF2-40B4-BE49-F238E27FC236}">
                  <a16:creationId xmlns:a16="http://schemas.microsoft.com/office/drawing/2014/main" id="{46BED819-4195-456A-8507-0CC09BDCFED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813820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Прямая соединительная линия 110">
              <a:extLst>
                <a:ext uri="{FF2B5EF4-FFF2-40B4-BE49-F238E27FC236}">
                  <a16:creationId xmlns:a16="http://schemas.microsoft.com/office/drawing/2014/main" id="{23541D3E-8275-4522-81E7-C83B829D83C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610143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Прямая соединительная линия 111">
              <a:extLst>
                <a:ext uri="{FF2B5EF4-FFF2-40B4-BE49-F238E27FC236}">
                  <a16:creationId xmlns:a16="http://schemas.microsoft.com/office/drawing/2014/main" id="{6CD34DF1-D500-4560-A303-92050A81120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399625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Нижний колонтитул 15">
            <a:extLst>
              <a:ext uri="{FF2B5EF4-FFF2-40B4-BE49-F238E27FC236}">
                <a16:creationId xmlns:a16="http://schemas.microsoft.com/office/drawing/2014/main" id="{47D7FFC8-D319-4F8D-9F95-39BB21C0EE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900" cap="all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ru-RU" dirty="0"/>
              <a:t>ЗАГОЛОВОК ПРЕЗЕНТАЦИИ</a:t>
            </a:r>
          </a:p>
        </p:txBody>
      </p:sp>
      <p:sp>
        <p:nvSpPr>
          <p:cNvPr id="13" name="Номер слайда 16">
            <a:extLst>
              <a:ext uri="{FF2B5EF4-FFF2-40B4-BE49-F238E27FC236}">
                <a16:creationId xmlns:a16="http://schemas.microsoft.com/office/drawing/2014/main" id="{8DDD48EC-9DE8-4C43-881A-2597A1DDE2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1600">
                <a:solidFill>
                  <a:schemeClr val="accent6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>
              <a:defRPr lang="ru-RU"/>
            </a:pPr>
            <a:fld id="{8D1FC6F8-0BCD-47E9-9C64-690771D9C143}" type="slidenum">
              <a:rPr lang="ru-RU" smtClean="0"/>
              <a:pPr>
                <a:defRPr lang="ru-RU"/>
              </a:pPr>
              <a:t>‹#›</a:t>
            </a:fld>
            <a:endParaRPr lang="ru-RU" dirty="0"/>
          </a:p>
        </p:txBody>
      </p:sp>
      <p:sp>
        <p:nvSpPr>
          <p:cNvPr id="14" name="Дата 14">
            <a:extLst>
              <a:ext uri="{FF2B5EF4-FFF2-40B4-BE49-F238E27FC236}">
                <a16:creationId xmlns:a16="http://schemas.microsoft.com/office/drawing/2014/main" id="{650B4D37-2FE8-4F27-8951-CF9D947DBA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rtlCol="0" anchor="ctr"/>
          <a:lstStyle>
            <a:lvl1pPr>
              <a:defRPr lang="ru-RU" sz="900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>
              <a:defRPr lang="ru-RU"/>
            </a:pPr>
            <a:r>
              <a:rPr lang="ru-RU" cap="all" dirty="0"/>
              <a:t>21 мая 20гг</a:t>
            </a:r>
          </a:p>
        </p:txBody>
      </p:sp>
    </p:spTree>
    <p:extLst>
      <p:ext uri="{BB962C8B-B14F-4D97-AF65-F5344CB8AC3E}">
        <p14:creationId xmlns:p14="http://schemas.microsoft.com/office/powerpoint/2010/main" val="16915481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Финансовые показател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Графический объект 17">
            <a:extLst>
              <a:ext uri="{FF2B5EF4-FFF2-40B4-BE49-F238E27FC236}">
                <a16:creationId xmlns:a16="http://schemas.microsoft.com/office/drawing/2014/main" id="{0ADA1982-C216-4747-ACCC-39BC3F50B1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FCD2AA7-E8A5-43C8-A284-AB4951189DB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2949" y="527542"/>
            <a:ext cx="6922876" cy="687834"/>
          </a:xfrm>
          <a:prstGeom prst="rect">
            <a:avLst/>
          </a:prstGeom>
        </p:spPr>
        <p:txBody>
          <a:bodyPr rtlCol="0"/>
          <a:lstStyle>
            <a:lvl1pPr>
              <a:defRPr lang="ru-RU" sz="2800" b="1" cap="all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1D681FF-F6BE-41D5-AE6C-B4110384B0F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93738" y="1128713"/>
            <a:ext cx="7654925" cy="5068887"/>
          </a:xfrm>
          <a:prstGeom prst="rect">
            <a:avLst/>
          </a:prstGeom>
        </p:spPr>
        <p:txBody>
          <a:bodyPr rtlCol="0"/>
          <a:lstStyle>
            <a:lvl1pPr>
              <a:defRPr lang="ru-RU">
                <a:solidFill>
                  <a:schemeClr val="bg1"/>
                </a:solidFill>
                <a:latin typeface="Calibri Light" panose="020F0302020204030204" pitchFamily="34" charset="0"/>
              </a:defRPr>
            </a:lvl1pPr>
            <a:lvl2pPr>
              <a:defRPr lang="ru-RU">
                <a:solidFill>
                  <a:schemeClr val="bg1"/>
                </a:solidFill>
                <a:latin typeface="Calibri Light" panose="020F0302020204030204" pitchFamily="34" charset="0"/>
              </a:defRPr>
            </a:lvl2pPr>
            <a:lvl3pPr>
              <a:defRPr lang="ru-RU">
                <a:solidFill>
                  <a:schemeClr val="bg1"/>
                </a:solidFill>
                <a:latin typeface="Calibri Light" panose="020F0302020204030204" pitchFamily="34" charset="0"/>
              </a:defRPr>
            </a:lvl3pPr>
            <a:lvl4pPr>
              <a:defRPr lang="ru-RU">
                <a:solidFill>
                  <a:schemeClr val="bg1"/>
                </a:solidFill>
                <a:latin typeface="Calibri Light" panose="020F0302020204030204" pitchFamily="34" charset="0"/>
              </a:defRPr>
            </a:lvl4pPr>
            <a:lvl5pPr>
              <a:defRPr lang="ru-RU">
                <a:solidFill>
                  <a:schemeClr val="bg1"/>
                </a:solidFill>
                <a:latin typeface="Calibri Light" panose="020F0302020204030204" pitchFamily="34" charset="0"/>
              </a:defRPr>
            </a:lvl5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12" name="Нижний колонтитул 15">
            <a:extLst>
              <a:ext uri="{FF2B5EF4-FFF2-40B4-BE49-F238E27FC236}">
                <a16:creationId xmlns:a16="http://schemas.microsoft.com/office/drawing/2014/main" id="{A60E8AF0-85D7-4035-8301-57B3B4977F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900" cap="all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defRPr>
            </a:lvl1pPr>
          </a:lstStyle>
          <a:p>
            <a:r>
              <a:rPr lang="ru-RU" dirty="0"/>
              <a:t>ЗАГОЛОВОК ПРЕЗЕНТАЦИИ</a:t>
            </a:r>
          </a:p>
        </p:txBody>
      </p:sp>
      <p:sp>
        <p:nvSpPr>
          <p:cNvPr id="13" name="Номер слайда 16">
            <a:extLst>
              <a:ext uri="{FF2B5EF4-FFF2-40B4-BE49-F238E27FC236}">
                <a16:creationId xmlns:a16="http://schemas.microsoft.com/office/drawing/2014/main" id="{481785BD-DC42-4BBE-8C62-BCE6F0EA47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160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panose="020F0302020204030204" pitchFamily="34" charset="0"/>
                <a:cs typeface="+mn-cs"/>
              </a:defRPr>
            </a:lvl1pPr>
          </a:lstStyle>
          <a:p>
            <a:pPr>
              <a:defRPr lang="ru-RU"/>
            </a:pPr>
            <a:fld id="{8D1FC6F8-0BCD-47E9-9C64-690771D9C143}" type="slidenum">
              <a:rPr lang="ru-RU" smtClean="0"/>
              <a:pPr>
                <a:defRPr lang="ru-RU"/>
              </a:pPr>
              <a:t>‹#›</a:t>
            </a:fld>
            <a:endParaRPr lang="ru-RU" dirty="0"/>
          </a:p>
        </p:txBody>
      </p:sp>
      <p:sp>
        <p:nvSpPr>
          <p:cNvPr id="14" name="Дата 14">
            <a:extLst>
              <a:ext uri="{FF2B5EF4-FFF2-40B4-BE49-F238E27FC236}">
                <a16:creationId xmlns:a16="http://schemas.microsoft.com/office/drawing/2014/main" id="{E7886D57-8CCD-43A4-AA49-E96D2EE3EB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rtlCol="0" anchor="ctr"/>
          <a:lstStyle>
            <a:lvl1pPr>
              <a:defRPr lang="ru-RU" sz="900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defRPr>
            </a:lvl1pPr>
          </a:lstStyle>
          <a:p>
            <a:pPr>
              <a:defRPr lang="ru-RU"/>
            </a:pPr>
            <a:r>
              <a:rPr lang="ru-RU" cap="all" dirty="0"/>
              <a:t>21 мая 20гг</a:t>
            </a:r>
          </a:p>
        </p:txBody>
      </p:sp>
    </p:spTree>
    <p:extLst>
      <p:ext uri="{BB962C8B-B14F-4D97-AF65-F5344CB8AC3E}">
        <p14:creationId xmlns:p14="http://schemas.microsoft.com/office/powerpoint/2010/main" val="10367910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накомство с командой от 4 челове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Графический объект 2">
            <a:extLst>
              <a:ext uri="{FF2B5EF4-FFF2-40B4-BE49-F238E27FC236}">
                <a16:creationId xmlns:a16="http://schemas.microsoft.com/office/drawing/2014/main" id="{6F8B9974-85ED-46AA-8617-AC54C847B6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-1"/>
            <a:ext cx="12205220" cy="6858001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B6F28C4-DD1C-4E63-87E8-D76D85414C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5858" y="2377440"/>
            <a:ext cx="1939480" cy="2115505"/>
          </a:xfrm>
          <a:prstGeom prst="rect">
            <a:avLst/>
          </a:prstGeom>
        </p:spPr>
        <p:txBody>
          <a:bodyPr rtlCol="0" anchor="ctr"/>
          <a:lstStyle>
            <a:lvl1pPr algn="ctr">
              <a:defRPr lang="ru-RU" sz="2800" b="1" cap="all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14" name="Рисунок 9">
            <a:extLst>
              <a:ext uri="{FF2B5EF4-FFF2-40B4-BE49-F238E27FC236}">
                <a16:creationId xmlns:a16="http://schemas.microsoft.com/office/drawing/2014/main" id="{3987B23C-61B9-4A48-AD36-5E284812C44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088220" y="2599422"/>
            <a:ext cx="1502806" cy="1502805"/>
          </a:xfrm>
          <a:prstGeom prst="ellipse">
            <a:avLst/>
          </a:prstGeom>
        </p:spPr>
        <p:txBody>
          <a:bodyPr rtlCol="0"/>
          <a:lstStyle>
            <a:lvl1pPr marL="0" indent="0" algn="ctr">
              <a:buNone/>
              <a:defRPr lang="ru-RU" sz="240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</a:lstStyle>
          <a:p>
            <a:pPr rtl="0"/>
            <a:r>
              <a:rPr lang="ru-RU" noProof="0" dirty="0"/>
              <a:t>Щелкните, чтобы добавить фотографию</a:t>
            </a:r>
          </a:p>
        </p:txBody>
      </p:sp>
      <p:sp>
        <p:nvSpPr>
          <p:cNvPr id="10" name="Рисунок 9">
            <a:extLst>
              <a:ext uri="{FF2B5EF4-FFF2-40B4-BE49-F238E27FC236}">
                <a16:creationId xmlns:a16="http://schemas.microsoft.com/office/drawing/2014/main" id="{CCBD4661-3D71-432B-9308-D2D085BDDDC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190425" y="2599420"/>
            <a:ext cx="1502806" cy="1502805"/>
          </a:xfrm>
          <a:prstGeom prst="ellipse">
            <a:avLst/>
          </a:prstGeom>
        </p:spPr>
        <p:txBody>
          <a:bodyPr rtlCol="0"/>
          <a:lstStyle>
            <a:lvl1pPr marL="0" indent="0" algn="ctr">
              <a:buNone/>
              <a:defRPr lang="ru-RU" sz="240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</a:lstStyle>
          <a:p>
            <a:pPr rtl="0"/>
            <a:r>
              <a:rPr lang="ru-RU" noProof="0" dirty="0"/>
              <a:t>Щелкните, чтобы добавить фотографию</a:t>
            </a:r>
          </a:p>
        </p:txBody>
      </p:sp>
      <p:sp>
        <p:nvSpPr>
          <p:cNvPr id="17" name="Рисунок 9">
            <a:extLst>
              <a:ext uri="{FF2B5EF4-FFF2-40B4-BE49-F238E27FC236}">
                <a16:creationId xmlns:a16="http://schemas.microsoft.com/office/drawing/2014/main" id="{F89712B5-4C74-4247-B444-43F116D582E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291629" y="2599420"/>
            <a:ext cx="1502806" cy="1502805"/>
          </a:xfrm>
          <a:prstGeom prst="ellipse">
            <a:avLst/>
          </a:prstGeom>
        </p:spPr>
        <p:txBody>
          <a:bodyPr rtlCol="0"/>
          <a:lstStyle>
            <a:lvl1pPr marL="0" indent="0" algn="ctr">
              <a:buNone/>
              <a:defRPr lang="ru-RU" sz="240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</a:lstStyle>
          <a:p>
            <a:pPr rtl="0"/>
            <a:r>
              <a:rPr lang="ru-RU" noProof="0" dirty="0"/>
              <a:t>Щелкните, чтобы добавить фотографию</a:t>
            </a:r>
          </a:p>
        </p:txBody>
      </p:sp>
      <p:sp>
        <p:nvSpPr>
          <p:cNvPr id="16" name="Рисунок 9">
            <a:extLst>
              <a:ext uri="{FF2B5EF4-FFF2-40B4-BE49-F238E27FC236}">
                <a16:creationId xmlns:a16="http://schemas.microsoft.com/office/drawing/2014/main" id="{33EE5A9D-21AC-4735-98D7-42551FA2C58E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9387443" y="2599420"/>
            <a:ext cx="1502806" cy="1502805"/>
          </a:xfrm>
          <a:prstGeom prst="ellipse">
            <a:avLst/>
          </a:prstGeom>
        </p:spPr>
        <p:txBody>
          <a:bodyPr rtlCol="0"/>
          <a:lstStyle>
            <a:lvl1pPr marL="0" indent="0" algn="ctr">
              <a:buNone/>
              <a:defRPr lang="ru-RU" sz="240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</a:lstStyle>
          <a:p>
            <a:pPr rtl="0"/>
            <a:r>
              <a:rPr lang="ru-RU" noProof="0" dirty="0"/>
              <a:t>Щелкните, чтобы добавить фотографию</a:t>
            </a:r>
          </a:p>
        </p:txBody>
      </p:sp>
      <p:sp>
        <p:nvSpPr>
          <p:cNvPr id="18" name="Овал 17">
            <a:extLst>
              <a:ext uri="{FF2B5EF4-FFF2-40B4-BE49-F238E27FC236}">
                <a16:creationId xmlns:a16="http://schemas.microsoft.com/office/drawing/2014/main" id="{5EDBA775-4308-4BDB-B966-8167F3D04F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975041" y="2486242"/>
            <a:ext cx="1729165" cy="1729165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noProof="0" dirty="0">
              <a:latin typeface="Calibri Light" panose="020F0302020204030204" pitchFamily="34" charset="0"/>
            </a:endParaRPr>
          </a:p>
        </p:txBody>
      </p:sp>
      <p:sp>
        <p:nvSpPr>
          <p:cNvPr id="20" name="Овал 19">
            <a:extLst>
              <a:ext uri="{FF2B5EF4-FFF2-40B4-BE49-F238E27FC236}">
                <a16:creationId xmlns:a16="http://schemas.microsoft.com/office/drawing/2014/main" id="{8BDDB0B0-BDCD-459F-AF20-19E1A72176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77246" y="2486240"/>
            <a:ext cx="1729165" cy="1729165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noProof="0" dirty="0">
              <a:latin typeface="Calibri Light" panose="020F0302020204030204" pitchFamily="34" charset="0"/>
            </a:endParaRPr>
          </a:p>
        </p:txBody>
      </p:sp>
      <p:sp>
        <p:nvSpPr>
          <p:cNvPr id="22" name="Овал 21">
            <a:extLst>
              <a:ext uri="{FF2B5EF4-FFF2-40B4-BE49-F238E27FC236}">
                <a16:creationId xmlns:a16="http://schemas.microsoft.com/office/drawing/2014/main" id="{69A8E9D1-9673-42D1-A573-05CDC9EF88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178450" y="2486240"/>
            <a:ext cx="1729165" cy="1729165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noProof="0" dirty="0">
              <a:latin typeface="Calibri Light" panose="020F0302020204030204" pitchFamily="34" charset="0"/>
            </a:endParaRPr>
          </a:p>
        </p:txBody>
      </p:sp>
      <p:sp>
        <p:nvSpPr>
          <p:cNvPr id="24" name="Овал 23">
            <a:extLst>
              <a:ext uri="{FF2B5EF4-FFF2-40B4-BE49-F238E27FC236}">
                <a16:creationId xmlns:a16="http://schemas.microsoft.com/office/drawing/2014/main" id="{52F851C1-89A7-44A6-8617-10C435FCD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274264" y="2486240"/>
            <a:ext cx="1729165" cy="1729165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noProof="0" dirty="0">
              <a:latin typeface="Calibri Light" panose="020F0302020204030204" pitchFamily="34" charset="0"/>
            </a:endParaRPr>
          </a:p>
        </p:txBody>
      </p:sp>
      <p:sp>
        <p:nvSpPr>
          <p:cNvPr id="25" name="Текст 14">
            <a:extLst>
              <a:ext uri="{FF2B5EF4-FFF2-40B4-BE49-F238E27FC236}">
                <a16:creationId xmlns:a16="http://schemas.microsoft.com/office/drawing/2014/main" id="{11C9BE46-D000-4DE5-8AD9-6BFAD927A01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796727" y="4435583"/>
            <a:ext cx="2085792" cy="27465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 sz="1200" b="1" cap="all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Добавить имя</a:t>
            </a:r>
          </a:p>
        </p:txBody>
      </p:sp>
      <p:sp>
        <p:nvSpPr>
          <p:cNvPr id="26" name="Текст 14">
            <a:extLst>
              <a:ext uri="{FF2B5EF4-FFF2-40B4-BE49-F238E27FC236}">
                <a16:creationId xmlns:a16="http://schemas.microsoft.com/office/drawing/2014/main" id="{5773EC03-0830-4EAE-A7B0-38902833DC2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896865" y="4661551"/>
            <a:ext cx="1885516" cy="365125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ru-RU" sz="10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Добавить заголовок</a:t>
            </a:r>
          </a:p>
        </p:txBody>
      </p:sp>
      <p:sp>
        <p:nvSpPr>
          <p:cNvPr id="27" name="Текст 14">
            <a:extLst>
              <a:ext uri="{FF2B5EF4-FFF2-40B4-BE49-F238E27FC236}">
                <a16:creationId xmlns:a16="http://schemas.microsoft.com/office/drawing/2014/main" id="{32E4889E-0745-4713-90D8-432A681AFCE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98932" y="4435583"/>
            <a:ext cx="2085792" cy="27465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 sz="1200" b="1" cap="all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Добавить имя</a:t>
            </a:r>
          </a:p>
        </p:txBody>
      </p:sp>
      <p:sp>
        <p:nvSpPr>
          <p:cNvPr id="28" name="Текст 14">
            <a:extLst>
              <a:ext uri="{FF2B5EF4-FFF2-40B4-BE49-F238E27FC236}">
                <a16:creationId xmlns:a16="http://schemas.microsoft.com/office/drawing/2014/main" id="{BFD869E7-29DA-4FEB-AB84-1C1FC3ABAE3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999070" y="4661551"/>
            <a:ext cx="1885516" cy="365125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ru-RU" sz="10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Добавить заголовок</a:t>
            </a:r>
          </a:p>
        </p:txBody>
      </p:sp>
      <p:sp>
        <p:nvSpPr>
          <p:cNvPr id="30" name="Текст 14">
            <a:extLst>
              <a:ext uri="{FF2B5EF4-FFF2-40B4-BE49-F238E27FC236}">
                <a16:creationId xmlns:a16="http://schemas.microsoft.com/office/drawing/2014/main" id="{9E68119B-CDCA-4341-8772-2C5BF80B4E4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00136" y="4435751"/>
            <a:ext cx="2085792" cy="27465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 sz="1200" b="1" cap="all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Добавить имя</a:t>
            </a:r>
          </a:p>
        </p:txBody>
      </p:sp>
      <p:sp>
        <p:nvSpPr>
          <p:cNvPr id="31" name="Текст 14">
            <a:extLst>
              <a:ext uri="{FF2B5EF4-FFF2-40B4-BE49-F238E27FC236}">
                <a16:creationId xmlns:a16="http://schemas.microsoft.com/office/drawing/2014/main" id="{303A31BF-223A-44A5-84FD-7281FF2E4CD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100274" y="4661551"/>
            <a:ext cx="1885516" cy="365125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ru-RU" sz="10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Добавить заголовок</a:t>
            </a:r>
          </a:p>
        </p:txBody>
      </p:sp>
      <p:sp>
        <p:nvSpPr>
          <p:cNvPr id="32" name="Текст 14">
            <a:extLst>
              <a:ext uri="{FF2B5EF4-FFF2-40B4-BE49-F238E27FC236}">
                <a16:creationId xmlns:a16="http://schemas.microsoft.com/office/drawing/2014/main" id="{666E1F4A-0D75-4B8E-A181-DBEB50FB1D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095950" y="4435583"/>
            <a:ext cx="2085792" cy="27465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 sz="1200" b="1" cap="all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Добавить имя</a:t>
            </a:r>
          </a:p>
        </p:txBody>
      </p:sp>
      <p:sp>
        <p:nvSpPr>
          <p:cNvPr id="33" name="Текст 14">
            <a:extLst>
              <a:ext uri="{FF2B5EF4-FFF2-40B4-BE49-F238E27FC236}">
                <a16:creationId xmlns:a16="http://schemas.microsoft.com/office/drawing/2014/main" id="{5EAE80D5-B799-4807-8F81-22C4218233DF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196088" y="4661551"/>
            <a:ext cx="1885516" cy="365125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ru-RU" sz="10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Добавить заголовок</a:t>
            </a:r>
          </a:p>
        </p:txBody>
      </p:sp>
      <p:sp>
        <p:nvSpPr>
          <p:cNvPr id="39" name="Нижний колонтитул 15">
            <a:extLst>
              <a:ext uri="{FF2B5EF4-FFF2-40B4-BE49-F238E27FC236}">
                <a16:creationId xmlns:a16="http://schemas.microsoft.com/office/drawing/2014/main" id="{6F4437FE-F08F-4311-B53A-88E2B729B7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900" cap="all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ru-RU" dirty="0"/>
              <a:t>ЗАГОЛОВОК ПРЕЗЕНТАЦИИ</a:t>
            </a:r>
          </a:p>
        </p:txBody>
      </p:sp>
      <p:sp>
        <p:nvSpPr>
          <p:cNvPr id="40" name="Номер слайда 16">
            <a:extLst>
              <a:ext uri="{FF2B5EF4-FFF2-40B4-BE49-F238E27FC236}">
                <a16:creationId xmlns:a16="http://schemas.microsoft.com/office/drawing/2014/main" id="{D0901035-50AC-4DE0-9A34-AAA61EC10E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1600">
                <a:solidFill>
                  <a:schemeClr val="accent6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>
              <a:defRPr lang="ru-RU"/>
            </a:pPr>
            <a:fld id="{8D1FC6F8-0BCD-47E9-9C64-690771D9C143}" type="slidenum">
              <a:rPr lang="ru-RU" smtClean="0"/>
              <a:pPr>
                <a:defRPr lang="ru-RU"/>
              </a:pPr>
              <a:t>‹#›</a:t>
            </a:fld>
            <a:endParaRPr lang="ru-RU" dirty="0"/>
          </a:p>
        </p:txBody>
      </p:sp>
      <p:sp>
        <p:nvSpPr>
          <p:cNvPr id="41" name="Дата 14">
            <a:extLst>
              <a:ext uri="{FF2B5EF4-FFF2-40B4-BE49-F238E27FC236}">
                <a16:creationId xmlns:a16="http://schemas.microsoft.com/office/drawing/2014/main" id="{5FDD3145-ADE2-4744-AF2E-9C8074C858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rtlCol="0" anchor="ctr"/>
          <a:lstStyle>
            <a:lvl1pPr>
              <a:defRPr lang="ru-RU" sz="900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>
              <a:defRPr lang="ru-RU"/>
            </a:pPr>
            <a:r>
              <a:rPr lang="ru-RU" cap="all" dirty="0"/>
              <a:t>21 мая 20гг</a:t>
            </a:r>
          </a:p>
        </p:txBody>
      </p:sp>
    </p:spTree>
    <p:extLst>
      <p:ext uri="{BB962C8B-B14F-4D97-AF65-F5344CB8AC3E}">
        <p14:creationId xmlns:p14="http://schemas.microsoft.com/office/powerpoint/2010/main" val="419144506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накомство с командой от 8 челове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Графический объект 2">
            <a:extLst>
              <a:ext uri="{FF2B5EF4-FFF2-40B4-BE49-F238E27FC236}">
                <a16:creationId xmlns:a16="http://schemas.microsoft.com/office/drawing/2014/main" id="{8A79A51B-CC7A-4B36-B457-AF32363881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-1"/>
            <a:ext cx="12205220" cy="6858001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E019BE9-6149-434A-B185-EE74341126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1216" y="2375820"/>
            <a:ext cx="1939480" cy="2112264"/>
          </a:xfrm>
          <a:prstGeom prst="rect">
            <a:avLst/>
          </a:prstGeom>
        </p:spPr>
        <p:txBody>
          <a:bodyPr rtlCol="0" anchor="ctr"/>
          <a:lstStyle>
            <a:lvl1pPr algn="ctr">
              <a:lnSpc>
                <a:spcPct val="90000"/>
              </a:lnSpc>
              <a:spcBef>
                <a:spcPts val="1000"/>
              </a:spcBef>
              <a:defRPr lang="ru-RU" sz="2800" b="1" cap="all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34" name="Рисунок 9">
            <a:extLst>
              <a:ext uri="{FF2B5EF4-FFF2-40B4-BE49-F238E27FC236}">
                <a16:creationId xmlns:a16="http://schemas.microsoft.com/office/drawing/2014/main" id="{18B0121B-CD0E-495B-9B36-4E88EA4A978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136339" y="1326925"/>
            <a:ext cx="1391577" cy="1391576"/>
          </a:xfrm>
          <a:prstGeom prst="ellipse">
            <a:avLst/>
          </a:prstGeom>
        </p:spPr>
        <p:txBody>
          <a:bodyPr rtlCol="0"/>
          <a:lstStyle>
            <a:lvl1pPr marL="0" indent="0" algn="ctr">
              <a:buNone/>
              <a:defRPr lang="ru-RU" sz="200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</a:lstStyle>
          <a:p>
            <a:pPr rtl="0"/>
            <a:r>
              <a:rPr lang="ru-RU" noProof="0" dirty="0"/>
              <a:t>Щелкните, чтобы добавить фотографию</a:t>
            </a:r>
          </a:p>
        </p:txBody>
      </p:sp>
      <p:sp>
        <p:nvSpPr>
          <p:cNvPr id="81" name="Рисунок 9">
            <a:extLst>
              <a:ext uri="{FF2B5EF4-FFF2-40B4-BE49-F238E27FC236}">
                <a16:creationId xmlns:a16="http://schemas.microsoft.com/office/drawing/2014/main" id="{4508E76D-2071-4546-8DF2-405B38E2E271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5209991" y="1326192"/>
            <a:ext cx="1391577" cy="1391576"/>
          </a:xfrm>
          <a:prstGeom prst="ellipse">
            <a:avLst/>
          </a:prstGeom>
        </p:spPr>
        <p:txBody>
          <a:bodyPr rtlCol="0"/>
          <a:lstStyle>
            <a:lvl1pPr marL="0" indent="0" algn="ctr">
              <a:buNone/>
              <a:defRPr lang="ru-RU" sz="200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</a:lstStyle>
          <a:p>
            <a:pPr rtl="0"/>
            <a:r>
              <a:rPr lang="ru-RU" noProof="0" dirty="0"/>
              <a:t>Щелкните, чтобы добавить фотографию</a:t>
            </a:r>
          </a:p>
        </p:txBody>
      </p:sp>
      <p:sp>
        <p:nvSpPr>
          <p:cNvPr id="85" name="Рисунок 9">
            <a:extLst>
              <a:ext uri="{FF2B5EF4-FFF2-40B4-BE49-F238E27FC236}">
                <a16:creationId xmlns:a16="http://schemas.microsoft.com/office/drawing/2014/main" id="{D319C8D5-E3A6-45C8-8A64-1C1B70C90DD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>
            <a:off x="7305041" y="1335752"/>
            <a:ext cx="1391577" cy="1391576"/>
          </a:xfrm>
          <a:prstGeom prst="ellipse">
            <a:avLst/>
          </a:prstGeom>
        </p:spPr>
        <p:txBody>
          <a:bodyPr rtlCol="0"/>
          <a:lstStyle>
            <a:lvl1pPr marL="0" indent="0" algn="ctr">
              <a:buNone/>
              <a:defRPr lang="ru-RU" sz="200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</a:lstStyle>
          <a:p>
            <a:pPr rtl="0"/>
            <a:r>
              <a:rPr lang="ru-RU" noProof="0" dirty="0"/>
              <a:t>Щелкните, чтобы добавить фотографию</a:t>
            </a:r>
          </a:p>
        </p:txBody>
      </p:sp>
      <p:sp>
        <p:nvSpPr>
          <p:cNvPr id="87" name="Рисунок 9">
            <a:extLst>
              <a:ext uri="{FF2B5EF4-FFF2-40B4-BE49-F238E27FC236}">
                <a16:creationId xmlns:a16="http://schemas.microsoft.com/office/drawing/2014/main" id="{01486F31-E79E-4E60-8749-B8036B3F096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9384248" y="1326192"/>
            <a:ext cx="1391577" cy="1391576"/>
          </a:xfrm>
          <a:prstGeom prst="ellipse">
            <a:avLst/>
          </a:prstGeom>
        </p:spPr>
        <p:txBody>
          <a:bodyPr rtlCol="0"/>
          <a:lstStyle>
            <a:lvl1pPr marL="0" indent="0" algn="ctr">
              <a:buNone/>
              <a:defRPr lang="ru-RU" sz="200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</a:lstStyle>
          <a:p>
            <a:pPr rtl="0"/>
            <a:r>
              <a:rPr lang="ru-RU" noProof="0" dirty="0"/>
              <a:t>Щелкните, чтобы добавить фотографию</a:t>
            </a:r>
          </a:p>
        </p:txBody>
      </p:sp>
      <p:sp>
        <p:nvSpPr>
          <p:cNvPr id="37" name="Овал 36">
            <a:extLst>
              <a:ext uri="{FF2B5EF4-FFF2-40B4-BE49-F238E27FC236}">
                <a16:creationId xmlns:a16="http://schemas.microsoft.com/office/drawing/2014/main" id="{8139AA92-1781-41FF-9168-9F70B1CD9F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31536" y="1222122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noProof="0" dirty="0">
              <a:latin typeface="Calibri Light" panose="020F0302020204030204" pitchFamily="34" charset="0"/>
            </a:endParaRPr>
          </a:p>
        </p:txBody>
      </p:sp>
      <p:sp>
        <p:nvSpPr>
          <p:cNvPr id="41" name="Текст 14">
            <a:extLst>
              <a:ext uri="{FF2B5EF4-FFF2-40B4-BE49-F238E27FC236}">
                <a16:creationId xmlns:a16="http://schemas.microsoft.com/office/drawing/2014/main" id="{5FE36F90-735E-43D7-854A-0347B805053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796727" y="2972370"/>
            <a:ext cx="2085792" cy="27465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 sz="1200" b="1" cap="all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Добавить имя</a:t>
            </a:r>
          </a:p>
        </p:txBody>
      </p:sp>
      <p:sp>
        <p:nvSpPr>
          <p:cNvPr id="42" name="Текст 14">
            <a:extLst>
              <a:ext uri="{FF2B5EF4-FFF2-40B4-BE49-F238E27FC236}">
                <a16:creationId xmlns:a16="http://schemas.microsoft.com/office/drawing/2014/main" id="{2D0125FE-7543-4B0C-8C50-D4F2949EE8A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896865" y="3198338"/>
            <a:ext cx="1885516" cy="365125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ru-RU" sz="10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Добавить заголовок</a:t>
            </a:r>
          </a:p>
        </p:txBody>
      </p:sp>
      <p:sp>
        <p:nvSpPr>
          <p:cNvPr id="43" name="Текст 14">
            <a:extLst>
              <a:ext uri="{FF2B5EF4-FFF2-40B4-BE49-F238E27FC236}">
                <a16:creationId xmlns:a16="http://schemas.microsoft.com/office/drawing/2014/main" id="{839FFFF4-4A0D-40BD-B34D-CD03D03FBEC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98932" y="2972370"/>
            <a:ext cx="2085792" cy="27465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 sz="1200" b="1" cap="all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Добавить имя</a:t>
            </a:r>
          </a:p>
        </p:txBody>
      </p:sp>
      <p:sp>
        <p:nvSpPr>
          <p:cNvPr id="44" name="Текст 14">
            <a:extLst>
              <a:ext uri="{FF2B5EF4-FFF2-40B4-BE49-F238E27FC236}">
                <a16:creationId xmlns:a16="http://schemas.microsoft.com/office/drawing/2014/main" id="{2697A53A-8491-4753-901E-02236DC0D5C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999070" y="3198338"/>
            <a:ext cx="1885516" cy="365125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ru-RU" sz="10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Добавить заголовок</a:t>
            </a:r>
          </a:p>
        </p:txBody>
      </p:sp>
      <p:sp>
        <p:nvSpPr>
          <p:cNvPr id="45" name="Текст 14">
            <a:extLst>
              <a:ext uri="{FF2B5EF4-FFF2-40B4-BE49-F238E27FC236}">
                <a16:creationId xmlns:a16="http://schemas.microsoft.com/office/drawing/2014/main" id="{A51D26D1-89AE-43E7-8F1B-E28B18019F8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00136" y="2972538"/>
            <a:ext cx="2085792" cy="27465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 sz="1200" b="1" cap="all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Добавить имя</a:t>
            </a:r>
          </a:p>
        </p:txBody>
      </p:sp>
      <p:sp>
        <p:nvSpPr>
          <p:cNvPr id="46" name="Текст 14">
            <a:extLst>
              <a:ext uri="{FF2B5EF4-FFF2-40B4-BE49-F238E27FC236}">
                <a16:creationId xmlns:a16="http://schemas.microsoft.com/office/drawing/2014/main" id="{0191059F-A4F0-4F1C-8237-308B7AD3F97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100274" y="3198338"/>
            <a:ext cx="1885516" cy="365125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ru-RU" sz="10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Добавить заголовок</a:t>
            </a:r>
          </a:p>
        </p:txBody>
      </p:sp>
      <p:sp>
        <p:nvSpPr>
          <p:cNvPr id="47" name="Текст 14">
            <a:extLst>
              <a:ext uri="{FF2B5EF4-FFF2-40B4-BE49-F238E27FC236}">
                <a16:creationId xmlns:a16="http://schemas.microsoft.com/office/drawing/2014/main" id="{CFCD3D62-2515-40AC-A8A1-F7786244B36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095950" y="2972370"/>
            <a:ext cx="2085792" cy="27465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 sz="1200" b="1" cap="all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Добавить имя</a:t>
            </a:r>
          </a:p>
        </p:txBody>
      </p:sp>
      <p:sp>
        <p:nvSpPr>
          <p:cNvPr id="48" name="Текст 14">
            <a:extLst>
              <a:ext uri="{FF2B5EF4-FFF2-40B4-BE49-F238E27FC236}">
                <a16:creationId xmlns:a16="http://schemas.microsoft.com/office/drawing/2014/main" id="{96332DF1-A140-4DDE-9D59-EEF6D503A8D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196088" y="3198338"/>
            <a:ext cx="1885516" cy="365125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ru-RU" sz="10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Добавить заголовок</a:t>
            </a:r>
          </a:p>
        </p:txBody>
      </p:sp>
      <p:sp>
        <p:nvSpPr>
          <p:cNvPr id="97" name="Рисунок 9">
            <a:extLst>
              <a:ext uri="{FF2B5EF4-FFF2-40B4-BE49-F238E27FC236}">
                <a16:creationId xmlns:a16="http://schemas.microsoft.com/office/drawing/2014/main" id="{74EEDA10-EB71-4CAE-80C3-9C8B46E6DF07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3136338" y="3967833"/>
            <a:ext cx="1391577" cy="1391576"/>
          </a:xfrm>
          <a:prstGeom prst="ellipse">
            <a:avLst/>
          </a:prstGeom>
        </p:spPr>
        <p:txBody>
          <a:bodyPr rtlCol="0"/>
          <a:lstStyle>
            <a:lvl1pPr marL="0" indent="0" algn="ctr">
              <a:buNone/>
              <a:defRPr lang="ru-RU" sz="200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</a:lstStyle>
          <a:p>
            <a:pPr rtl="0"/>
            <a:r>
              <a:rPr lang="ru-RU" noProof="0" dirty="0"/>
              <a:t>Щелкните, чтобы добавить фотографию</a:t>
            </a:r>
          </a:p>
        </p:txBody>
      </p:sp>
      <p:sp>
        <p:nvSpPr>
          <p:cNvPr id="99" name="Рисунок 9">
            <a:extLst>
              <a:ext uri="{FF2B5EF4-FFF2-40B4-BE49-F238E27FC236}">
                <a16:creationId xmlns:a16="http://schemas.microsoft.com/office/drawing/2014/main" id="{B9B031BF-4314-4A3C-B53C-3958CC4E6228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5209990" y="3967100"/>
            <a:ext cx="1391577" cy="1391576"/>
          </a:xfrm>
          <a:prstGeom prst="ellipse">
            <a:avLst/>
          </a:prstGeom>
        </p:spPr>
        <p:txBody>
          <a:bodyPr rtlCol="0"/>
          <a:lstStyle>
            <a:lvl1pPr marL="0" indent="0" algn="ctr">
              <a:buNone/>
              <a:defRPr lang="ru-RU" sz="200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</a:lstStyle>
          <a:p>
            <a:pPr rtl="0"/>
            <a:r>
              <a:rPr lang="ru-RU" noProof="0" dirty="0"/>
              <a:t>Щелкните, чтобы добавить фотографию</a:t>
            </a:r>
          </a:p>
        </p:txBody>
      </p:sp>
      <p:sp>
        <p:nvSpPr>
          <p:cNvPr id="101" name="Рисунок 9">
            <a:extLst>
              <a:ext uri="{FF2B5EF4-FFF2-40B4-BE49-F238E27FC236}">
                <a16:creationId xmlns:a16="http://schemas.microsoft.com/office/drawing/2014/main" id="{BC693B9A-3B30-4605-8EB8-2F155D0A4D7C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7305040" y="3976660"/>
            <a:ext cx="1391577" cy="1391576"/>
          </a:xfrm>
          <a:prstGeom prst="ellipse">
            <a:avLst/>
          </a:prstGeom>
        </p:spPr>
        <p:txBody>
          <a:bodyPr rtlCol="0"/>
          <a:lstStyle>
            <a:lvl1pPr marL="0" indent="0" algn="ctr">
              <a:buNone/>
              <a:defRPr lang="ru-RU" sz="200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</a:lstStyle>
          <a:p>
            <a:pPr rtl="0"/>
            <a:r>
              <a:rPr lang="ru-RU" noProof="0" dirty="0"/>
              <a:t>Щелкните, чтобы добавить фотографию</a:t>
            </a:r>
          </a:p>
        </p:txBody>
      </p:sp>
      <p:sp>
        <p:nvSpPr>
          <p:cNvPr id="103" name="Рисунок 9">
            <a:extLst>
              <a:ext uri="{FF2B5EF4-FFF2-40B4-BE49-F238E27FC236}">
                <a16:creationId xmlns:a16="http://schemas.microsoft.com/office/drawing/2014/main" id="{B4CC215D-FD31-4423-900D-14FF4F457AFA}"/>
              </a:ext>
            </a:extLst>
          </p:cNvPr>
          <p:cNvSpPr>
            <a:spLocks noGrp="1"/>
          </p:cNvSpPr>
          <p:nvPr>
            <p:ph type="pic" sz="quarter" idx="45" hasCustomPrompt="1"/>
          </p:nvPr>
        </p:nvSpPr>
        <p:spPr>
          <a:xfrm>
            <a:off x="9384247" y="3967100"/>
            <a:ext cx="1391577" cy="1391576"/>
          </a:xfrm>
          <a:prstGeom prst="ellipse">
            <a:avLst/>
          </a:prstGeom>
        </p:spPr>
        <p:txBody>
          <a:bodyPr rtlCol="0"/>
          <a:lstStyle>
            <a:lvl1pPr marL="0" indent="0" algn="ctr">
              <a:buNone/>
              <a:defRPr lang="ru-RU" sz="200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</a:lstStyle>
          <a:p>
            <a:pPr rtl="0"/>
            <a:r>
              <a:rPr lang="ru-RU" noProof="0" dirty="0"/>
              <a:t>Щелкните, чтобы добавить фотографию</a:t>
            </a:r>
          </a:p>
        </p:txBody>
      </p:sp>
      <p:sp>
        <p:nvSpPr>
          <p:cNvPr id="73" name="Текст 14">
            <a:extLst>
              <a:ext uri="{FF2B5EF4-FFF2-40B4-BE49-F238E27FC236}">
                <a16:creationId xmlns:a16="http://schemas.microsoft.com/office/drawing/2014/main" id="{D4954E76-6CE5-4657-B73B-9875EBBEE00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796727" y="5587307"/>
            <a:ext cx="2085792" cy="27465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 sz="1200" b="1" cap="all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Добавить имя</a:t>
            </a:r>
          </a:p>
        </p:txBody>
      </p:sp>
      <p:sp>
        <p:nvSpPr>
          <p:cNvPr id="74" name="Текст 14">
            <a:extLst>
              <a:ext uri="{FF2B5EF4-FFF2-40B4-BE49-F238E27FC236}">
                <a16:creationId xmlns:a16="http://schemas.microsoft.com/office/drawing/2014/main" id="{E361B92F-F111-450A-A880-C3450379230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2896865" y="5813275"/>
            <a:ext cx="1885516" cy="365125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ru-RU" sz="10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Добавить заголовок</a:t>
            </a:r>
          </a:p>
        </p:txBody>
      </p:sp>
      <p:sp>
        <p:nvSpPr>
          <p:cNvPr id="75" name="Текст 14">
            <a:extLst>
              <a:ext uri="{FF2B5EF4-FFF2-40B4-BE49-F238E27FC236}">
                <a16:creationId xmlns:a16="http://schemas.microsoft.com/office/drawing/2014/main" id="{375C0FEC-10E7-43EA-953F-8CB9B43D05D4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898932" y="5587307"/>
            <a:ext cx="2085792" cy="27465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 sz="1200" b="1" cap="all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Добавить имя</a:t>
            </a:r>
          </a:p>
        </p:txBody>
      </p:sp>
      <p:sp>
        <p:nvSpPr>
          <p:cNvPr id="76" name="Текст 14">
            <a:extLst>
              <a:ext uri="{FF2B5EF4-FFF2-40B4-BE49-F238E27FC236}">
                <a16:creationId xmlns:a16="http://schemas.microsoft.com/office/drawing/2014/main" id="{84B1D0A0-DE01-44D1-9B3D-C05DBE9FF754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999070" y="5813275"/>
            <a:ext cx="1885516" cy="365125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ru-RU" sz="10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Добавить заголовок</a:t>
            </a:r>
          </a:p>
        </p:txBody>
      </p:sp>
      <p:sp>
        <p:nvSpPr>
          <p:cNvPr id="77" name="Текст 14">
            <a:extLst>
              <a:ext uri="{FF2B5EF4-FFF2-40B4-BE49-F238E27FC236}">
                <a16:creationId xmlns:a16="http://schemas.microsoft.com/office/drawing/2014/main" id="{DB6914BB-9516-4473-A02F-1A325FA7EF4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000136" y="5587475"/>
            <a:ext cx="2085792" cy="27465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 sz="1200" b="1" cap="all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Добавить имя</a:t>
            </a:r>
          </a:p>
        </p:txBody>
      </p:sp>
      <p:sp>
        <p:nvSpPr>
          <p:cNvPr id="78" name="Текст 14">
            <a:extLst>
              <a:ext uri="{FF2B5EF4-FFF2-40B4-BE49-F238E27FC236}">
                <a16:creationId xmlns:a16="http://schemas.microsoft.com/office/drawing/2014/main" id="{FEE30418-F1D4-4D16-A984-FAA6CA0C74BF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100274" y="5813275"/>
            <a:ext cx="1885516" cy="365125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ru-RU" sz="10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Добавить заголовок</a:t>
            </a:r>
          </a:p>
        </p:txBody>
      </p:sp>
      <p:sp>
        <p:nvSpPr>
          <p:cNvPr id="79" name="Текст 14">
            <a:extLst>
              <a:ext uri="{FF2B5EF4-FFF2-40B4-BE49-F238E27FC236}">
                <a16:creationId xmlns:a16="http://schemas.microsoft.com/office/drawing/2014/main" id="{6D336D9D-1BA1-44AE-96D0-3ABDA2E02FB5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9095950" y="5587307"/>
            <a:ext cx="2085792" cy="27465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 sz="1200" b="1" cap="all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Добавить имя</a:t>
            </a:r>
          </a:p>
        </p:txBody>
      </p:sp>
      <p:sp>
        <p:nvSpPr>
          <p:cNvPr id="80" name="Текст 14">
            <a:extLst>
              <a:ext uri="{FF2B5EF4-FFF2-40B4-BE49-F238E27FC236}">
                <a16:creationId xmlns:a16="http://schemas.microsoft.com/office/drawing/2014/main" id="{6CFC9B87-2AEB-414D-90C4-B7F8F4AA9080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92018" y="5813275"/>
            <a:ext cx="1885515" cy="365125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ru-RU" sz="10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Добавить заголовок</a:t>
            </a:r>
          </a:p>
        </p:txBody>
      </p:sp>
      <p:sp>
        <p:nvSpPr>
          <p:cNvPr id="82" name="Овал 81">
            <a:extLst>
              <a:ext uri="{FF2B5EF4-FFF2-40B4-BE49-F238E27FC236}">
                <a16:creationId xmlns:a16="http://schemas.microsoft.com/office/drawing/2014/main" id="{9DC42105-8FBF-4317-8822-399B1F791A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05188" y="1221389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noProof="0" dirty="0">
              <a:latin typeface="Calibri Light" panose="020F0302020204030204" pitchFamily="34" charset="0"/>
            </a:endParaRPr>
          </a:p>
        </p:txBody>
      </p:sp>
      <p:sp>
        <p:nvSpPr>
          <p:cNvPr id="86" name="Овал 85">
            <a:extLst>
              <a:ext uri="{FF2B5EF4-FFF2-40B4-BE49-F238E27FC236}">
                <a16:creationId xmlns:a16="http://schemas.microsoft.com/office/drawing/2014/main" id="{644C80F9-E615-4699-A719-131E620117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200238" y="1230949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noProof="0" dirty="0">
              <a:latin typeface="Calibri Light" panose="020F0302020204030204" pitchFamily="34" charset="0"/>
            </a:endParaRPr>
          </a:p>
        </p:txBody>
      </p:sp>
      <p:sp>
        <p:nvSpPr>
          <p:cNvPr id="88" name="Овал 87">
            <a:extLst>
              <a:ext uri="{FF2B5EF4-FFF2-40B4-BE49-F238E27FC236}">
                <a16:creationId xmlns:a16="http://schemas.microsoft.com/office/drawing/2014/main" id="{191882A0-07C5-40D6-9520-02882775B2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279445" y="1221389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noProof="0" dirty="0">
              <a:latin typeface="Calibri Light" panose="020F0302020204030204" pitchFamily="34" charset="0"/>
            </a:endParaRPr>
          </a:p>
        </p:txBody>
      </p:sp>
      <p:sp>
        <p:nvSpPr>
          <p:cNvPr id="98" name="Овал 97">
            <a:extLst>
              <a:ext uri="{FF2B5EF4-FFF2-40B4-BE49-F238E27FC236}">
                <a16:creationId xmlns:a16="http://schemas.microsoft.com/office/drawing/2014/main" id="{242E90BB-F1EA-466F-939C-623189DF3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31535" y="3863030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noProof="0" dirty="0">
              <a:latin typeface="Calibri Light" panose="020F0302020204030204" pitchFamily="34" charset="0"/>
            </a:endParaRPr>
          </a:p>
        </p:txBody>
      </p:sp>
      <p:sp>
        <p:nvSpPr>
          <p:cNvPr id="100" name="Овал 99">
            <a:extLst>
              <a:ext uri="{FF2B5EF4-FFF2-40B4-BE49-F238E27FC236}">
                <a16:creationId xmlns:a16="http://schemas.microsoft.com/office/drawing/2014/main" id="{CBBFD36F-B307-4513-ABAD-4A02FF7371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05187" y="3862297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noProof="0" dirty="0">
              <a:latin typeface="Calibri Light" panose="020F0302020204030204" pitchFamily="34" charset="0"/>
            </a:endParaRPr>
          </a:p>
        </p:txBody>
      </p:sp>
      <p:sp>
        <p:nvSpPr>
          <p:cNvPr id="102" name="Овал 101">
            <a:extLst>
              <a:ext uri="{FF2B5EF4-FFF2-40B4-BE49-F238E27FC236}">
                <a16:creationId xmlns:a16="http://schemas.microsoft.com/office/drawing/2014/main" id="{2E69D0B1-6D57-4A70-9C3C-F3A072AAA3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200237" y="3871857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noProof="0" dirty="0">
              <a:latin typeface="Calibri Light" panose="020F0302020204030204" pitchFamily="34" charset="0"/>
            </a:endParaRPr>
          </a:p>
        </p:txBody>
      </p:sp>
      <p:sp>
        <p:nvSpPr>
          <p:cNvPr id="104" name="Овал 103">
            <a:extLst>
              <a:ext uri="{FF2B5EF4-FFF2-40B4-BE49-F238E27FC236}">
                <a16:creationId xmlns:a16="http://schemas.microsoft.com/office/drawing/2014/main" id="{95C6593C-7D72-47FB-AACE-F8848EAFA3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279444" y="3862297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noProof="0" dirty="0">
              <a:latin typeface="Calibri Light" panose="020F0302020204030204" pitchFamily="34" charset="0"/>
            </a:endParaRPr>
          </a:p>
        </p:txBody>
      </p:sp>
      <p:sp>
        <p:nvSpPr>
          <p:cNvPr id="105" name="Нижний колонтитул 15">
            <a:extLst>
              <a:ext uri="{FF2B5EF4-FFF2-40B4-BE49-F238E27FC236}">
                <a16:creationId xmlns:a16="http://schemas.microsoft.com/office/drawing/2014/main" id="{75E80FB1-82CC-4144-A899-130449B1AC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900" cap="all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ru-RU" dirty="0"/>
              <a:t>ЗАГОЛОВОК ПРЕЗЕНТАЦИИ</a:t>
            </a:r>
          </a:p>
        </p:txBody>
      </p:sp>
      <p:sp>
        <p:nvSpPr>
          <p:cNvPr id="106" name="Номер слайда 16">
            <a:extLst>
              <a:ext uri="{FF2B5EF4-FFF2-40B4-BE49-F238E27FC236}">
                <a16:creationId xmlns:a16="http://schemas.microsoft.com/office/drawing/2014/main" id="{10233900-5A86-4114-B6F5-3A0EA053C0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1600">
                <a:solidFill>
                  <a:schemeClr val="accent6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>
              <a:defRPr lang="ru-RU"/>
            </a:pPr>
            <a:fld id="{8D1FC6F8-0BCD-47E9-9C64-690771D9C143}" type="slidenum">
              <a:rPr lang="ru-RU" smtClean="0"/>
              <a:pPr>
                <a:defRPr lang="ru-RU"/>
              </a:pPr>
              <a:t>‹#›</a:t>
            </a:fld>
            <a:endParaRPr lang="ru-RU" dirty="0"/>
          </a:p>
        </p:txBody>
      </p:sp>
      <p:sp>
        <p:nvSpPr>
          <p:cNvPr id="107" name="Дата 14">
            <a:extLst>
              <a:ext uri="{FF2B5EF4-FFF2-40B4-BE49-F238E27FC236}">
                <a16:creationId xmlns:a16="http://schemas.microsoft.com/office/drawing/2014/main" id="{FD1BC0B7-CAA7-4673-9A20-4EFEDC54FC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rtlCol="0" anchor="ctr"/>
          <a:lstStyle>
            <a:lvl1pPr>
              <a:defRPr lang="ru-RU" sz="900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>
              <a:defRPr lang="ru-RU"/>
            </a:pPr>
            <a:r>
              <a:rPr lang="ru-RU" cap="all" dirty="0"/>
              <a:t>21 мая 20гг</a:t>
            </a:r>
          </a:p>
        </p:txBody>
      </p:sp>
    </p:spTree>
    <p:extLst>
      <p:ext uri="{BB962C8B-B14F-4D97-AF65-F5344CB8AC3E}">
        <p14:creationId xmlns:p14="http://schemas.microsoft.com/office/powerpoint/2010/main" val="18023333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Финансиров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Графический объект 49">
            <a:extLst>
              <a:ext uri="{FF2B5EF4-FFF2-40B4-BE49-F238E27FC236}">
                <a16:creationId xmlns:a16="http://schemas.microsoft.com/office/drawing/2014/main" id="{17DE9787-F8D7-4BBC-B3C0-144EEF4730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B7F666A-7AF7-4FC6-99DD-E06ED83C2E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31507" y="412356"/>
            <a:ext cx="5561556" cy="567670"/>
          </a:xfrm>
          <a:prstGeom prst="rect">
            <a:avLst/>
          </a:prstGeom>
        </p:spPr>
        <p:txBody>
          <a:bodyPr rtlCol="0"/>
          <a:lstStyle>
            <a:lvl1pPr algn="ctr">
              <a:defRPr lang="ru-RU" sz="2800" b="1" cap="all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45" name="Текст 10">
            <a:extLst>
              <a:ext uri="{FF2B5EF4-FFF2-40B4-BE49-F238E27FC236}">
                <a16:creationId xmlns:a16="http://schemas.microsoft.com/office/drawing/2014/main" id="{F2A51B67-A536-47ED-9C35-D2A4CF04342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30273" y="2216292"/>
            <a:ext cx="1611892" cy="1151632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ru-RU" sz="4000" b="1" cap="all" spc="400" baseline="0">
                <a:solidFill>
                  <a:schemeClr val="accent5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Добавить заголовок</a:t>
            </a:r>
          </a:p>
        </p:txBody>
      </p:sp>
      <p:sp>
        <p:nvSpPr>
          <p:cNvPr id="49" name="Текст 10">
            <a:extLst>
              <a:ext uri="{FF2B5EF4-FFF2-40B4-BE49-F238E27FC236}">
                <a16:creationId xmlns:a16="http://schemas.microsoft.com/office/drawing/2014/main" id="{22B9C39F-D011-4AC3-A4D5-F61A1CB3650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613801" y="2216293"/>
            <a:ext cx="1611892" cy="1151632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ru-RU" sz="4000" b="1" cap="all" spc="400" baseline="0">
                <a:solidFill>
                  <a:schemeClr val="accent6">
                    <a:lumMod val="75000"/>
                  </a:schemeClr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Добавить заголовок</a:t>
            </a:r>
          </a:p>
        </p:txBody>
      </p:sp>
      <p:sp>
        <p:nvSpPr>
          <p:cNvPr id="47" name="Текст 10">
            <a:extLst>
              <a:ext uri="{FF2B5EF4-FFF2-40B4-BE49-F238E27FC236}">
                <a16:creationId xmlns:a16="http://schemas.microsoft.com/office/drawing/2014/main" id="{4ACDF114-02BD-4A37-9BE7-AA8094B7CD2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97329" y="2216293"/>
            <a:ext cx="1611892" cy="1151632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ru-RU" sz="4000" b="1" cap="all" spc="400" baseline="0">
                <a:solidFill>
                  <a:schemeClr val="accent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Добавить заголовок</a:t>
            </a:r>
          </a:p>
        </p:txBody>
      </p:sp>
      <p:sp>
        <p:nvSpPr>
          <p:cNvPr id="48" name="Текст 10">
            <a:extLst>
              <a:ext uri="{FF2B5EF4-FFF2-40B4-BE49-F238E27FC236}">
                <a16:creationId xmlns:a16="http://schemas.microsoft.com/office/drawing/2014/main" id="{E3852728-C736-414F-BEC0-31AB3A704D1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980856" y="2216293"/>
            <a:ext cx="1611892" cy="1151632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ru-RU" sz="4000" b="1" cap="all" spc="400" baseline="0">
                <a:solidFill>
                  <a:schemeClr val="accent3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Добавить заголовок</a:t>
            </a:r>
          </a:p>
        </p:txBody>
      </p:sp>
      <p:sp>
        <p:nvSpPr>
          <p:cNvPr id="37" name="Текст 14">
            <a:extLst>
              <a:ext uri="{FF2B5EF4-FFF2-40B4-BE49-F238E27FC236}">
                <a16:creationId xmlns:a16="http://schemas.microsoft.com/office/drawing/2014/main" id="{6B731840-A0DA-423D-9AD1-D542C17BA99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45026" y="3927568"/>
            <a:ext cx="2382386" cy="613702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ru-RU" sz="1600" b="1" cap="none" spc="200" baseline="0">
                <a:solidFill>
                  <a:schemeClr val="accent5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Заголовок слайда</a:t>
            </a:r>
          </a:p>
        </p:txBody>
      </p:sp>
      <p:sp>
        <p:nvSpPr>
          <p:cNvPr id="38" name="Текст 14">
            <a:extLst>
              <a:ext uri="{FF2B5EF4-FFF2-40B4-BE49-F238E27FC236}">
                <a16:creationId xmlns:a16="http://schemas.microsoft.com/office/drawing/2014/main" id="{1E47A2D3-1E75-488B-A7B8-CB951C8CFBF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45026" y="4519311"/>
            <a:ext cx="2382386" cy="857935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39" name="Текст 14">
            <a:extLst>
              <a:ext uri="{FF2B5EF4-FFF2-40B4-BE49-F238E27FC236}">
                <a16:creationId xmlns:a16="http://schemas.microsoft.com/office/drawing/2014/main" id="{2D6ADA9B-155A-4D54-8FCB-993ADEDA793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28554" y="3927568"/>
            <a:ext cx="2382386" cy="613702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ru-RU" sz="1600" b="1" cap="none" spc="200" baseline="0">
                <a:solidFill>
                  <a:schemeClr val="accent6">
                    <a:lumMod val="75000"/>
                  </a:schemeClr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Заголовок слайда</a:t>
            </a:r>
          </a:p>
        </p:txBody>
      </p:sp>
      <p:sp>
        <p:nvSpPr>
          <p:cNvPr id="40" name="Текст 14">
            <a:extLst>
              <a:ext uri="{FF2B5EF4-FFF2-40B4-BE49-F238E27FC236}">
                <a16:creationId xmlns:a16="http://schemas.microsoft.com/office/drawing/2014/main" id="{EF3CF6C8-7D4D-4E50-B616-0431BD4830E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28554" y="4519311"/>
            <a:ext cx="2382386" cy="857935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41" name="Текст 14">
            <a:extLst>
              <a:ext uri="{FF2B5EF4-FFF2-40B4-BE49-F238E27FC236}">
                <a16:creationId xmlns:a16="http://schemas.microsoft.com/office/drawing/2014/main" id="{1CDF49FC-54E3-44AE-A97C-193A25AD6C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912082" y="3927568"/>
            <a:ext cx="2382386" cy="613702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ru-RU" sz="1600" b="1" cap="none" spc="200" baseline="0">
                <a:solidFill>
                  <a:schemeClr val="accent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Заголовок слайда</a:t>
            </a:r>
          </a:p>
        </p:txBody>
      </p:sp>
      <p:sp>
        <p:nvSpPr>
          <p:cNvPr id="42" name="Текст 14">
            <a:extLst>
              <a:ext uri="{FF2B5EF4-FFF2-40B4-BE49-F238E27FC236}">
                <a16:creationId xmlns:a16="http://schemas.microsoft.com/office/drawing/2014/main" id="{742DE5D9-5D04-4F7F-9F34-70481818583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912082" y="4519311"/>
            <a:ext cx="2382386" cy="857935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43" name="Текст 14">
            <a:extLst>
              <a:ext uri="{FF2B5EF4-FFF2-40B4-BE49-F238E27FC236}">
                <a16:creationId xmlns:a16="http://schemas.microsoft.com/office/drawing/2014/main" id="{5F0B8140-B940-4531-9562-8D79015D941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595609" y="3927568"/>
            <a:ext cx="2382386" cy="613702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ru-RU" sz="1600" b="1" cap="none" spc="200" baseline="0">
                <a:solidFill>
                  <a:schemeClr val="accent3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Заголовок слайда</a:t>
            </a:r>
          </a:p>
        </p:txBody>
      </p:sp>
      <p:sp>
        <p:nvSpPr>
          <p:cNvPr id="44" name="Текст 14">
            <a:extLst>
              <a:ext uri="{FF2B5EF4-FFF2-40B4-BE49-F238E27FC236}">
                <a16:creationId xmlns:a16="http://schemas.microsoft.com/office/drawing/2014/main" id="{849CC034-065E-48F0-985D-B80C1520023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595609" y="4519311"/>
            <a:ext cx="2382386" cy="857935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12" name="Нижний колонтитул 15">
            <a:extLst>
              <a:ext uri="{FF2B5EF4-FFF2-40B4-BE49-F238E27FC236}">
                <a16:creationId xmlns:a16="http://schemas.microsoft.com/office/drawing/2014/main" id="{8035ED58-36EB-4147-BCAF-919ADD4DD5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900" cap="all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ru-RU" dirty="0"/>
              <a:t>ЗАГОЛОВОК ПРЕЗЕНТАЦИИ</a:t>
            </a:r>
          </a:p>
        </p:txBody>
      </p:sp>
      <p:sp>
        <p:nvSpPr>
          <p:cNvPr id="13" name="Номер слайда 16">
            <a:extLst>
              <a:ext uri="{FF2B5EF4-FFF2-40B4-BE49-F238E27FC236}">
                <a16:creationId xmlns:a16="http://schemas.microsoft.com/office/drawing/2014/main" id="{7D46932B-0FD6-4226-B251-4B81546121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1600">
                <a:solidFill>
                  <a:schemeClr val="accent6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>
              <a:defRPr lang="ru-RU"/>
            </a:pPr>
            <a:fld id="{8D1FC6F8-0BCD-47E9-9C64-690771D9C143}" type="slidenum">
              <a:rPr lang="ru-RU" smtClean="0"/>
              <a:pPr>
                <a:defRPr lang="ru-RU"/>
              </a:pPr>
              <a:t>‹#›</a:t>
            </a:fld>
            <a:endParaRPr lang="ru-RU" dirty="0"/>
          </a:p>
        </p:txBody>
      </p:sp>
      <p:sp>
        <p:nvSpPr>
          <p:cNvPr id="14" name="Дата 14">
            <a:extLst>
              <a:ext uri="{FF2B5EF4-FFF2-40B4-BE49-F238E27FC236}">
                <a16:creationId xmlns:a16="http://schemas.microsoft.com/office/drawing/2014/main" id="{56763F7F-D8C0-4AC6-96D0-C445984C5C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rtlCol="0" anchor="ctr"/>
          <a:lstStyle>
            <a:lvl1pPr>
              <a:defRPr lang="ru-RU" sz="900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>
              <a:defRPr lang="ru-RU"/>
            </a:pPr>
            <a:r>
              <a:rPr lang="ru-RU" cap="all" dirty="0"/>
              <a:t>21 мая 20гг</a:t>
            </a:r>
          </a:p>
        </p:txBody>
      </p:sp>
    </p:spTree>
    <p:extLst>
      <p:ext uri="{BB962C8B-B14F-4D97-AF65-F5344CB8AC3E}">
        <p14:creationId xmlns:p14="http://schemas.microsoft.com/office/powerpoint/2010/main" val="7382815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 на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Графический объект 36">
            <a:extLst>
              <a:ext uri="{FF2B5EF4-FFF2-40B4-BE49-F238E27FC236}">
                <a16:creationId xmlns:a16="http://schemas.microsoft.com/office/drawing/2014/main" id="{65AAE033-7EA4-4A87-A126-29FE427645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1" name="Овал 30">
            <a:extLst>
              <a:ext uri="{FF2B5EF4-FFF2-40B4-BE49-F238E27FC236}">
                <a16:creationId xmlns:a16="http://schemas.microsoft.com/office/drawing/2014/main" id="{A5F6FE17-A48F-4A3E-8719-1DE83CD6B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462048" y="1199853"/>
            <a:ext cx="3929901" cy="3929901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noProof="0" dirty="0">
              <a:latin typeface="Calibri Light" panose="020F0302020204030204" pitchFamily="34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F73882-4B79-419D-89EE-4B7CED18D9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1623" y="2210810"/>
            <a:ext cx="4579970" cy="538038"/>
          </a:xfrm>
          <a:prstGeom prst="rect">
            <a:avLst/>
          </a:prstGeom>
        </p:spPr>
        <p:txBody>
          <a:bodyPr rtlCol="0"/>
          <a:lstStyle>
            <a:lvl1pPr>
              <a:defRPr lang="ru-RU" sz="2800" b="1" cap="all" spc="4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26" name="Текст 25">
            <a:extLst>
              <a:ext uri="{FF2B5EF4-FFF2-40B4-BE49-F238E27FC236}">
                <a16:creationId xmlns:a16="http://schemas.microsoft.com/office/drawing/2014/main" id="{EF50E1F4-245D-4104-AFDB-25D35D7C5C0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34661" y="2747550"/>
            <a:ext cx="5309918" cy="2872039"/>
          </a:xfrm>
          <a:prstGeom prst="rect">
            <a:avLst/>
          </a:prstGeom>
        </p:spPr>
        <p:txBody>
          <a:bodyPr rtlCol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lang="ru-RU" sz="160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30" name="Рисунок 29">
            <a:extLst>
              <a:ext uri="{FF2B5EF4-FFF2-40B4-BE49-F238E27FC236}">
                <a16:creationId xmlns:a16="http://schemas.microsoft.com/office/drawing/2014/main" id="{73A2FF74-415E-49BB-B2ED-E04C7B50BDE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663453" y="1433033"/>
            <a:ext cx="3527091" cy="3463540"/>
          </a:xfrm>
          <a:prstGeom prst="ellipse">
            <a:avLst/>
          </a:prstGeom>
        </p:spPr>
        <p:txBody>
          <a:bodyPr rtlCol="0"/>
          <a:lstStyle>
            <a:lvl1pPr marL="0" indent="0" algn="ctr">
              <a:buFont typeface="+mj-lt"/>
              <a:buNone/>
              <a:defRPr lang="ru-RU">
                <a:solidFill>
                  <a:schemeClr val="bg1"/>
                </a:solidFill>
                <a:latin typeface="Calibri Light" panose="020F0302020204030204" pitchFamily="34" charset="0"/>
              </a:defRPr>
            </a:lvl1pPr>
          </a:lstStyle>
          <a:p>
            <a:pPr rtl="0"/>
            <a:r>
              <a:rPr lang="ru-RU" noProof="0" dirty="0"/>
              <a:t>Щелкните, чтобы добавить фотографию</a:t>
            </a:r>
          </a:p>
        </p:txBody>
      </p:sp>
      <p:sp>
        <p:nvSpPr>
          <p:cNvPr id="20" name="Нижний колонтитул 15">
            <a:extLst>
              <a:ext uri="{FF2B5EF4-FFF2-40B4-BE49-F238E27FC236}">
                <a16:creationId xmlns:a16="http://schemas.microsoft.com/office/drawing/2014/main" id="{1847553A-14C8-45EB-88C7-05CE63B7E3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900" cap="all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defRPr>
            </a:lvl1pPr>
          </a:lstStyle>
          <a:p>
            <a:r>
              <a:rPr lang="ru-RU" dirty="0"/>
              <a:t>ЗАГОЛОВОК ПРЕЗЕНТАЦИИ</a:t>
            </a:r>
          </a:p>
        </p:txBody>
      </p:sp>
      <p:sp>
        <p:nvSpPr>
          <p:cNvPr id="21" name="Номер слайда 16">
            <a:extLst>
              <a:ext uri="{FF2B5EF4-FFF2-40B4-BE49-F238E27FC236}">
                <a16:creationId xmlns:a16="http://schemas.microsoft.com/office/drawing/2014/main" id="{E7FABA93-7D08-4CFE-B3A8-D44B1A0F36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160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panose="020F0302020204030204" pitchFamily="34" charset="0"/>
                <a:cs typeface="+mn-cs"/>
              </a:defRPr>
            </a:lvl1pPr>
          </a:lstStyle>
          <a:p>
            <a:pPr>
              <a:defRPr lang="ru-RU"/>
            </a:pPr>
            <a:fld id="{8D1FC6F8-0BCD-47E9-9C64-690771D9C143}" type="slidenum">
              <a:rPr lang="ru-RU" smtClean="0"/>
              <a:pPr>
                <a:defRPr lang="ru-RU"/>
              </a:pPr>
              <a:t>‹#›</a:t>
            </a:fld>
            <a:endParaRPr lang="ru-RU" dirty="0"/>
          </a:p>
        </p:txBody>
      </p:sp>
      <p:sp>
        <p:nvSpPr>
          <p:cNvPr id="22" name="Дата 14">
            <a:extLst>
              <a:ext uri="{FF2B5EF4-FFF2-40B4-BE49-F238E27FC236}">
                <a16:creationId xmlns:a16="http://schemas.microsoft.com/office/drawing/2014/main" id="{FBD26C03-0B97-464A-A39C-A1F339DBAC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rtlCol="0" anchor="ctr"/>
          <a:lstStyle>
            <a:lvl1pPr>
              <a:defRPr lang="ru-RU" sz="900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defRPr>
            </a:lvl1pPr>
          </a:lstStyle>
          <a:p>
            <a:pPr>
              <a:defRPr lang="ru-RU"/>
            </a:pPr>
            <a:r>
              <a:rPr lang="ru-RU" cap="all" dirty="0"/>
              <a:t>21 мая 20гг</a:t>
            </a:r>
          </a:p>
        </p:txBody>
      </p:sp>
    </p:spTree>
    <p:extLst>
      <p:ext uri="{BB962C8B-B14F-4D97-AF65-F5344CB8AC3E}">
        <p14:creationId xmlns:p14="http://schemas.microsoft.com/office/powerpoint/2010/main" val="226092223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вод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Графический объект 18">
            <a:extLst>
              <a:ext uri="{FF2B5EF4-FFF2-40B4-BE49-F238E27FC236}">
                <a16:creationId xmlns:a16="http://schemas.microsoft.com/office/drawing/2014/main" id="{03BA4599-9856-44E7-A2B6-2354614AF7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A7B14DA-64F0-4FA7-9A51-F4DB18154D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79441" y="1259911"/>
            <a:ext cx="5124189" cy="492302"/>
          </a:xfrm>
          <a:prstGeom prst="rect">
            <a:avLst/>
          </a:prstGeom>
        </p:spPr>
        <p:txBody>
          <a:bodyPr rtlCol="0"/>
          <a:lstStyle>
            <a:lvl1pPr>
              <a:defRPr lang="ru-RU" sz="2800" b="1" cap="all" spc="4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17" name="Текст 14">
            <a:extLst>
              <a:ext uri="{FF2B5EF4-FFF2-40B4-BE49-F238E27FC236}">
                <a16:creationId xmlns:a16="http://schemas.microsoft.com/office/drawing/2014/main" id="{DC4C8188-3DF6-4730-A43A-B789F03449D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679441" y="1752212"/>
            <a:ext cx="4856479" cy="2413388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lang="ru-RU" sz="14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13" name="Нижний колонтитул 15">
            <a:extLst>
              <a:ext uri="{FF2B5EF4-FFF2-40B4-BE49-F238E27FC236}">
                <a16:creationId xmlns:a16="http://schemas.microsoft.com/office/drawing/2014/main" id="{E06D1BDE-6908-49BA-9900-53DFFF4B1E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900" cap="all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ru-RU" dirty="0"/>
              <a:t>ЗАГОЛОВОК ПРЕЗЕНТАЦИИ</a:t>
            </a:r>
          </a:p>
        </p:txBody>
      </p:sp>
      <p:sp>
        <p:nvSpPr>
          <p:cNvPr id="14" name="Номер слайда 16">
            <a:extLst>
              <a:ext uri="{FF2B5EF4-FFF2-40B4-BE49-F238E27FC236}">
                <a16:creationId xmlns:a16="http://schemas.microsoft.com/office/drawing/2014/main" id="{1C3470F5-DE33-49A4-AE82-D8EA10A4FC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1600">
                <a:solidFill>
                  <a:schemeClr val="accent6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>
              <a:defRPr lang="ru-RU"/>
            </a:pPr>
            <a:fld id="{8D1FC6F8-0BCD-47E9-9C64-690771D9C143}" type="slidenum">
              <a:rPr lang="ru-RU" smtClean="0"/>
              <a:pPr>
                <a:defRPr lang="ru-RU"/>
              </a:pPr>
              <a:t>‹#›</a:t>
            </a:fld>
            <a:endParaRPr lang="ru-RU" dirty="0"/>
          </a:p>
        </p:txBody>
      </p:sp>
      <p:sp>
        <p:nvSpPr>
          <p:cNvPr id="15" name="Дата 14">
            <a:extLst>
              <a:ext uri="{FF2B5EF4-FFF2-40B4-BE49-F238E27FC236}">
                <a16:creationId xmlns:a16="http://schemas.microsoft.com/office/drawing/2014/main" id="{63DCFC99-67D1-468A-8498-B3C1C90B4CF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rtlCol="0" anchor="ctr"/>
          <a:lstStyle>
            <a:lvl1pPr>
              <a:defRPr lang="ru-RU" sz="900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>
              <a:defRPr lang="ru-RU"/>
            </a:pPr>
            <a:r>
              <a:rPr lang="ru-RU" cap="all" dirty="0"/>
              <a:t>21 мая 20гг</a:t>
            </a:r>
          </a:p>
        </p:txBody>
      </p:sp>
    </p:spTree>
    <p:extLst>
      <p:ext uri="{BB962C8B-B14F-4D97-AF65-F5344CB8AC3E}">
        <p14:creationId xmlns:p14="http://schemas.microsoft.com/office/powerpoint/2010/main" val="183440778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пасиб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Графический объект 2">
            <a:extLst>
              <a:ext uri="{FF2B5EF4-FFF2-40B4-BE49-F238E27FC236}">
                <a16:creationId xmlns:a16="http://schemas.microsoft.com/office/drawing/2014/main" id="{FE551AED-617A-4A51-AA8F-586F3703B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60DB23A-E569-444D-8607-FD404EECF3B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6850" y="563671"/>
            <a:ext cx="4989629" cy="2387771"/>
          </a:xfrm>
          <a:prstGeom prst="rect">
            <a:avLst/>
          </a:prstGeom>
        </p:spPr>
        <p:txBody>
          <a:bodyPr rtlCol="0" anchor="b"/>
          <a:lstStyle>
            <a:lvl1pPr algn="ctr">
              <a:defRPr lang="ru-RU" sz="4800" b="1" cap="all" spc="4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10" name="Текст 13">
            <a:extLst>
              <a:ext uri="{FF2B5EF4-FFF2-40B4-BE49-F238E27FC236}">
                <a16:creationId xmlns:a16="http://schemas.microsoft.com/office/drawing/2014/main" id="{72B0D3D1-FC7B-43D5-B514-082D63A90ED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26852" y="3531676"/>
            <a:ext cx="4989628" cy="1756576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lang="ru-RU" sz="1800" i="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</a:lstStyle>
          <a:p>
            <a:pPr lvl="0" rtl="0"/>
            <a:r>
              <a:rPr lang="ru-RU" noProof="0" dirty="0"/>
              <a:t>Подзаголовок слайда</a:t>
            </a:r>
          </a:p>
        </p:txBody>
      </p:sp>
      <p:sp>
        <p:nvSpPr>
          <p:cNvPr id="12" name="Нижний колонтитул 15">
            <a:extLst>
              <a:ext uri="{FF2B5EF4-FFF2-40B4-BE49-F238E27FC236}">
                <a16:creationId xmlns:a16="http://schemas.microsoft.com/office/drawing/2014/main" id="{CC2E4653-FDDE-4AC5-A23D-4269479ADC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900" cap="all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defRPr>
            </a:lvl1pPr>
          </a:lstStyle>
          <a:p>
            <a:r>
              <a:rPr lang="ru-RU" dirty="0"/>
              <a:t>ЗАГОЛОВОК ПРЕЗЕНТАЦИИ</a:t>
            </a:r>
          </a:p>
        </p:txBody>
      </p:sp>
      <p:sp>
        <p:nvSpPr>
          <p:cNvPr id="13" name="Номер слайда 16">
            <a:extLst>
              <a:ext uri="{FF2B5EF4-FFF2-40B4-BE49-F238E27FC236}">
                <a16:creationId xmlns:a16="http://schemas.microsoft.com/office/drawing/2014/main" id="{C3F5CE00-2FB1-4930-8D2C-DB4DFDB2FD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160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panose="020F0302020204030204" pitchFamily="34" charset="0"/>
                <a:cs typeface="+mn-cs"/>
              </a:defRPr>
            </a:lvl1pPr>
          </a:lstStyle>
          <a:p>
            <a:pPr>
              <a:defRPr lang="ru-RU"/>
            </a:pPr>
            <a:fld id="{8D1FC6F8-0BCD-47E9-9C64-690771D9C143}" type="slidenum">
              <a:rPr lang="ru-RU" smtClean="0"/>
              <a:pPr>
                <a:defRPr lang="ru-RU"/>
              </a:pPr>
              <a:t>‹#›</a:t>
            </a:fld>
            <a:endParaRPr lang="ru-RU" dirty="0"/>
          </a:p>
        </p:txBody>
      </p:sp>
      <p:sp>
        <p:nvSpPr>
          <p:cNvPr id="14" name="Дата 14">
            <a:extLst>
              <a:ext uri="{FF2B5EF4-FFF2-40B4-BE49-F238E27FC236}">
                <a16:creationId xmlns:a16="http://schemas.microsoft.com/office/drawing/2014/main" id="{2CEBC169-C2E2-4153-8A08-6B982C0D54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rtlCol="0" anchor="ctr"/>
          <a:lstStyle>
            <a:lvl1pPr>
              <a:defRPr lang="ru-RU" sz="900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defRPr>
            </a:lvl1pPr>
          </a:lstStyle>
          <a:p>
            <a:pPr>
              <a:defRPr lang="ru-RU"/>
            </a:pPr>
            <a:r>
              <a:rPr lang="ru-RU" cap="all" dirty="0"/>
              <a:t>21 мая 20гг</a:t>
            </a:r>
          </a:p>
        </p:txBody>
      </p:sp>
    </p:spTree>
    <p:extLst>
      <p:ext uri="{BB962C8B-B14F-4D97-AF65-F5344CB8AC3E}">
        <p14:creationId xmlns:p14="http://schemas.microsoft.com/office/powerpoint/2010/main" val="798880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роблем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Графический объект 1">
            <a:extLst>
              <a:ext uri="{FF2B5EF4-FFF2-40B4-BE49-F238E27FC236}">
                <a16:creationId xmlns:a16="http://schemas.microsoft.com/office/drawing/2014/main" id="{EC80EFA4-265B-48D2-AE72-8585EEED64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9C648289-A550-4F4F-96C8-3D82FCE942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87069" y="695093"/>
            <a:ext cx="4919354" cy="667498"/>
          </a:xfrm>
          <a:prstGeom prst="rect">
            <a:avLst/>
          </a:prstGeom>
        </p:spPr>
        <p:txBody>
          <a:bodyPr rtlCol="0"/>
          <a:lstStyle>
            <a:lvl1pPr>
              <a:defRPr lang="ru-RU" sz="2800" b="1" cap="all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26" name="Текст 14">
            <a:extLst>
              <a:ext uri="{FF2B5EF4-FFF2-40B4-BE49-F238E27FC236}">
                <a16:creationId xmlns:a16="http://schemas.microsoft.com/office/drawing/2014/main" id="{33EEFC4F-DE64-450E-9DD5-65D08E123C2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199594" y="1873815"/>
            <a:ext cx="2556579" cy="36512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lang="ru-RU" sz="1600" b="1" cap="none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Заголовок слайда</a:t>
            </a:r>
          </a:p>
        </p:txBody>
      </p:sp>
      <p:sp>
        <p:nvSpPr>
          <p:cNvPr id="18" name="Текст 14">
            <a:extLst>
              <a:ext uri="{FF2B5EF4-FFF2-40B4-BE49-F238E27FC236}">
                <a16:creationId xmlns:a16="http://schemas.microsoft.com/office/drawing/2014/main" id="{38C58F5B-7BA2-42E8-B66A-4561678ADDC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99595" y="2178444"/>
            <a:ext cx="2556579" cy="1328236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lang="ru-RU" sz="14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15" name="Текст 14">
            <a:extLst>
              <a:ext uri="{FF2B5EF4-FFF2-40B4-BE49-F238E27FC236}">
                <a16:creationId xmlns:a16="http://schemas.microsoft.com/office/drawing/2014/main" id="{66743AAE-DD8A-4954-B033-100DF6D9755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538997" y="1873815"/>
            <a:ext cx="2556578" cy="36512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lang="ru-RU" sz="1600" b="1" cap="none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Заголовок слайда</a:t>
            </a:r>
          </a:p>
        </p:txBody>
      </p:sp>
      <p:sp>
        <p:nvSpPr>
          <p:cNvPr id="16" name="Текст 14">
            <a:extLst>
              <a:ext uri="{FF2B5EF4-FFF2-40B4-BE49-F238E27FC236}">
                <a16:creationId xmlns:a16="http://schemas.microsoft.com/office/drawing/2014/main" id="{B7B5D3C5-66A2-486B-9B1D-A7075D150C2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538997" y="2178444"/>
            <a:ext cx="2556578" cy="1291081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lang="ru-RU" sz="14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30" name="Текст 14">
            <a:extLst>
              <a:ext uri="{FF2B5EF4-FFF2-40B4-BE49-F238E27FC236}">
                <a16:creationId xmlns:a16="http://schemas.microsoft.com/office/drawing/2014/main" id="{AD063EDB-47FD-44F8-9344-12CBC2AE0B7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199595" y="4071261"/>
            <a:ext cx="2556577" cy="36512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lang="ru-RU" sz="1600" b="1" cap="none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Заголовок слайда</a:t>
            </a:r>
          </a:p>
        </p:txBody>
      </p:sp>
      <p:sp>
        <p:nvSpPr>
          <p:cNvPr id="22" name="Текст 14">
            <a:extLst>
              <a:ext uri="{FF2B5EF4-FFF2-40B4-BE49-F238E27FC236}">
                <a16:creationId xmlns:a16="http://schemas.microsoft.com/office/drawing/2014/main" id="{94586DE3-CDE9-4337-A49D-C1031595E36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199596" y="4383943"/>
            <a:ext cx="2556577" cy="1328236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lang="ru-RU" sz="14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29" name="Текст 14">
            <a:extLst>
              <a:ext uri="{FF2B5EF4-FFF2-40B4-BE49-F238E27FC236}">
                <a16:creationId xmlns:a16="http://schemas.microsoft.com/office/drawing/2014/main" id="{64F0745D-06FC-4840-B9DF-3176DEDA6F6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538997" y="4071261"/>
            <a:ext cx="2556578" cy="36512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lang="ru-RU" sz="1600" b="1" cap="none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Заголовок слайда</a:t>
            </a:r>
          </a:p>
        </p:txBody>
      </p:sp>
      <p:sp>
        <p:nvSpPr>
          <p:cNvPr id="20" name="Текст 14">
            <a:extLst>
              <a:ext uri="{FF2B5EF4-FFF2-40B4-BE49-F238E27FC236}">
                <a16:creationId xmlns:a16="http://schemas.microsoft.com/office/drawing/2014/main" id="{F29A1EC1-1F01-46ED-BF67-15FE9E12068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38997" y="4375890"/>
            <a:ext cx="2556578" cy="1291081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lang="ru-RU" sz="14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41" name="Нижний колонтитул 15">
            <a:extLst>
              <a:ext uri="{FF2B5EF4-FFF2-40B4-BE49-F238E27FC236}">
                <a16:creationId xmlns:a16="http://schemas.microsoft.com/office/drawing/2014/main" id="{B2A74AF7-DFFE-4795-8CF0-8C90F6C3E5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900" cap="all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ru-RU" dirty="0"/>
              <a:t>ЗАГОЛОВОК ПРЕЗЕНТАЦИИ</a:t>
            </a:r>
          </a:p>
        </p:txBody>
      </p:sp>
      <p:sp>
        <p:nvSpPr>
          <p:cNvPr id="42" name="Номер слайда 16">
            <a:extLst>
              <a:ext uri="{FF2B5EF4-FFF2-40B4-BE49-F238E27FC236}">
                <a16:creationId xmlns:a16="http://schemas.microsoft.com/office/drawing/2014/main" id="{13F4D90B-645E-4CFF-8AA0-91C269845F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1600">
                <a:solidFill>
                  <a:schemeClr val="accent6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>
              <a:defRPr lang="ru-RU"/>
            </a:pPr>
            <a:fld id="{8D1FC6F8-0BCD-47E9-9C64-690771D9C143}" type="slidenum">
              <a:rPr lang="ru-RU" smtClean="0"/>
              <a:pPr>
                <a:defRPr lang="ru-RU"/>
              </a:pPr>
              <a:t>‹#›</a:t>
            </a:fld>
            <a:endParaRPr lang="ru-RU" dirty="0"/>
          </a:p>
        </p:txBody>
      </p:sp>
      <p:sp>
        <p:nvSpPr>
          <p:cNvPr id="43" name="Дата 14">
            <a:extLst>
              <a:ext uri="{FF2B5EF4-FFF2-40B4-BE49-F238E27FC236}">
                <a16:creationId xmlns:a16="http://schemas.microsoft.com/office/drawing/2014/main" id="{21EA3114-5B31-47ED-9AB6-EE59E58037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rtlCol="0" anchor="ctr"/>
          <a:lstStyle>
            <a:lvl1pPr>
              <a:defRPr lang="ru-RU" sz="900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>
              <a:defRPr lang="ru-RU"/>
            </a:pPr>
            <a:r>
              <a:rPr lang="ru-RU" cap="all" dirty="0"/>
              <a:t>21 мая 20гг</a:t>
            </a:r>
          </a:p>
        </p:txBody>
      </p:sp>
    </p:spTree>
    <p:extLst>
      <p:ext uri="{BB962C8B-B14F-4D97-AF65-F5344CB8AC3E}">
        <p14:creationId xmlns:p14="http://schemas.microsoft.com/office/powerpoint/2010/main" val="20741444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еш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Графический объект 1">
            <a:extLst>
              <a:ext uri="{FF2B5EF4-FFF2-40B4-BE49-F238E27FC236}">
                <a16:creationId xmlns:a16="http://schemas.microsoft.com/office/drawing/2014/main" id="{86D81B66-9FC1-4E48-808B-98B1726D47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Заголовок 10">
            <a:extLst>
              <a:ext uri="{FF2B5EF4-FFF2-40B4-BE49-F238E27FC236}">
                <a16:creationId xmlns:a16="http://schemas.microsoft.com/office/drawing/2014/main" id="{747F51C0-908A-420C-B5BC-5685D0E952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09716" y="1823625"/>
            <a:ext cx="4719884" cy="580030"/>
          </a:xfrm>
          <a:prstGeom prst="rect">
            <a:avLst/>
          </a:prstGeom>
        </p:spPr>
        <p:txBody>
          <a:bodyPr rtlCol="0"/>
          <a:lstStyle>
            <a:lvl1pPr algn="ctr">
              <a:defRPr lang="ru-RU" sz="2800" b="1" cap="all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26" name="Текст 14">
            <a:extLst>
              <a:ext uri="{FF2B5EF4-FFF2-40B4-BE49-F238E27FC236}">
                <a16:creationId xmlns:a16="http://schemas.microsoft.com/office/drawing/2014/main" id="{4F835D01-B0D4-49D8-B947-C2062305C5C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79005" y="4230943"/>
            <a:ext cx="2640803" cy="365125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 sz="1600" b="1" cap="none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Заголовок слайда</a:t>
            </a:r>
          </a:p>
        </p:txBody>
      </p:sp>
      <p:sp>
        <p:nvSpPr>
          <p:cNvPr id="27" name="Текст 14">
            <a:extLst>
              <a:ext uri="{FF2B5EF4-FFF2-40B4-BE49-F238E27FC236}">
                <a16:creationId xmlns:a16="http://schemas.microsoft.com/office/drawing/2014/main" id="{0B4ACDBA-7606-44B8-B1E1-C4750F89525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9005" y="4546458"/>
            <a:ext cx="2640803" cy="1616414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lang="ru-RU" sz="14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32" name="Текст 14">
            <a:extLst>
              <a:ext uri="{FF2B5EF4-FFF2-40B4-BE49-F238E27FC236}">
                <a16:creationId xmlns:a16="http://schemas.microsoft.com/office/drawing/2014/main" id="{D24600D7-8A94-406B-9274-351140BE27D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237502" y="4234631"/>
            <a:ext cx="2640803" cy="365125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 sz="1600" b="1" cap="none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Заголовок слайда</a:t>
            </a:r>
          </a:p>
        </p:txBody>
      </p:sp>
      <p:sp>
        <p:nvSpPr>
          <p:cNvPr id="28" name="Текст 14">
            <a:extLst>
              <a:ext uri="{FF2B5EF4-FFF2-40B4-BE49-F238E27FC236}">
                <a16:creationId xmlns:a16="http://schemas.microsoft.com/office/drawing/2014/main" id="{5FE6844F-9BC3-4E56-82B1-0B53BE292BA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37503" y="4550146"/>
            <a:ext cx="2640803" cy="1616414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lang="ru-RU" sz="14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33" name="Текст 14">
            <a:extLst>
              <a:ext uri="{FF2B5EF4-FFF2-40B4-BE49-F238E27FC236}">
                <a16:creationId xmlns:a16="http://schemas.microsoft.com/office/drawing/2014/main" id="{105C7AE2-E0F2-4EA9-B804-774B125FB0D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096000" y="4218499"/>
            <a:ext cx="2640803" cy="365125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 sz="1600" b="1" cap="none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Заголовок слайда</a:t>
            </a:r>
          </a:p>
        </p:txBody>
      </p:sp>
      <p:sp>
        <p:nvSpPr>
          <p:cNvPr id="29" name="Текст 14">
            <a:extLst>
              <a:ext uri="{FF2B5EF4-FFF2-40B4-BE49-F238E27FC236}">
                <a16:creationId xmlns:a16="http://schemas.microsoft.com/office/drawing/2014/main" id="{4B70930A-D98B-43B3-BC32-B48D9D7F06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96000" y="4534014"/>
            <a:ext cx="2640803" cy="1616414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lang="ru-RU" sz="14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34" name="Текст 14">
            <a:extLst>
              <a:ext uri="{FF2B5EF4-FFF2-40B4-BE49-F238E27FC236}">
                <a16:creationId xmlns:a16="http://schemas.microsoft.com/office/drawing/2014/main" id="{500DE4BC-2A21-4C62-8F5C-AFE1D0AEDFB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946967" y="4218499"/>
            <a:ext cx="2640803" cy="365125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 sz="1600" b="1" cap="none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Заголовок слайда</a:t>
            </a:r>
          </a:p>
        </p:txBody>
      </p:sp>
      <p:sp>
        <p:nvSpPr>
          <p:cNvPr id="30" name="Текст 14">
            <a:extLst>
              <a:ext uri="{FF2B5EF4-FFF2-40B4-BE49-F238E27FC236}">
                <a16:creationId xmlns:a16="http://schemas.microsoft.com/office/drawing/2014/main" id="{0EEFD44C-4B64-4246-BC04-76812ED5E09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946967" y="4534014"/>
            <a:ext cx="2640803" cy="1616414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lang="ru-RU" sz="14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20" name="Нижний колонтитул 15">
            <a:extLst>
              <a:ext uri="{FF2B5EF4-FFF2-40B4-BE49-F238E27FC236}">
                <a16:creationId xmlns:a16="http://schemas.microsoft.com/office/drawing/2014/main" id="{AB492A3E-766F-42FE-A5F7-88807B5959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900" cap="all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ru-RU" dirty="0"/>
              <a:t>ЗАГОЛОВОК ПРЕЗЕНТАЦИИ</a:t>
            </a:r>
          </a:p>
        </p:txBody>
      </p:sp>
      <p:sp>
        <p:nvSpPr>
          <p:cNvPr id="21" name="Номер слайда 16">
            <a:extLst>
              <a:ext uri="{FF2B5EF4-FFF2-40B4-BE49-F238E27FC236}">
                <a16:creationId xmlns:a16="http://schemas.microsoft.com/office/drawing/2014/main" id="{784AE79C-95F2-4A84-B62A-95B076FB02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1600">
                <a:solidFill>
                  <a:schemeClr val="accent6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>
              <a:defRPr lang="ru-RU"/>
            </a:pPr>
            <a:fld id="{8D1FC6F8-0BCD-47E9-9C64-690771D9C143}" type="slidenum">
              <a:rPr lang="ru-RU" smtClean="0"/>
              <a:pPr>
                <a:defRPr lang="ru-RU"/>
              </a:pPr>
              <a:t>‹#›</a:t>
            </a:fld>
            <a:endParaRPr lang="ru-RU" dirty="0"/>
          </a:p>
        </p:txBody>
      </p:sp>
      <p:sp>
        <p:nvSpPr>
          <p:cNvPr id="22" name="Дата 14">
            <a:extLst>
              <a:ext uri="{FF2B5EF4-FFF2-40B4-BE49-F238E27FC236}">
                <a16:creationId xmlns:a16="http://schemas.microsoft.com/office/drawing/2014/main" id="{1C2E5CE3-E252-4255-BF5E-8B4F1F3A16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rtlCol="0" anchor="ctr"/>
          <a:lstStyle>
            <a:lvl1pPr>
              <a:defRPr lang="ru-RU" sz="900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>
              <a:defRPr lang="ru-RU"/>
            </a:pPr>
            <a:r>
              <a:rPr lang="ru-RU" cap="all" dirty="0"/>
              <a:t>21 мая 20гг</a:t>
            </a:r>
          </a:p>
        </p:txBody>
      </p:sp>
      <p:sp>
        <p:nvSpPr>
          <p:cNvPr id="14" name="Рисунок 13">
            <a:extLst>
              <a:ext uri="{FF2B5EF4-FFF2-40B4-BE49-F238E27FC236}">
                <a16:creationId xmlns:a16="http://schemas.microsoft.com/office/drawing/2014/main" id="{45E5C588-A831-4EB3-BFDF-78002F7D5507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408479" y="3330145"/>
            <a:ext cx="603504" cy="603504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lang="ru-RU" sz="100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</a:lstStyle>
          <a:p>
            <a:pPr rtl="0"/>
            <a:endParaRPr lang="ru-RU" noProof="0" dirty="0"/>
          </a:p>
        </p:txBody>
      </p:sp>
      <p:sp>
        <p:nvSpPr>
          <p:cNvPr id="36" name="Рисунок 13">
            <a:extLst>
              <a:ext uri="{FF2B5EF4-FFF2-40B4-BE49-F238E27FC236}">
                <a16:creationId xmlns:a16="http://schemas.microsoft.com/office/drawing/2014/main" id="{AD31BE3F-B09E-4BCC-947F-3D4DB153E354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4266976" y="3330145"/>
            <a:ext cx="603504" cy="603504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lang="ru-RU" sz="100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</a:lstStyle>
          <a:p>
            <a:pPr rtl="0"/>
            <a:endParaRPr lang="ru-RU" noProof="0" dirty="0"/>
          </a:p>
        </p:txBody>
      </p:sp>
      <p:sp>
        <p:nvSpPr>
          <p:cNvPr id="37" name="Рисунок 13">
            <a:extLst>
              <a:ext uri="{FF2B5EF4-FFF2-40B4-BE49-F238E27FC236}">
                <a16:creationId xmlns:a16="http://schemas.microsoft.com/office/drawing/2014/main" id="{0BF7BBBD-C42C-408E-8F10-7B1BF3C53EF0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972085" y="3330145"/>
            <a:ext cx="603504" cy="603504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lang="ru-RU" sz="100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</a:lstStyle>
          <a:p>
            <a:pPr rtl="0"/>
            <a:endParaRPr lang="ru-RU" noProof="0" dirty="0"/>
          </a:p>
        </p:txBody>
      </p:sp>
      <p:sp>
        <p:nvSpPr>
          <p:cNvPr id="38" name="Рисунок 13">
            <a:extLst>
              <a:ext uri="{FF2B5EF4-FFF2-40B4-BE49-F238E27FC236}">
                <a16:creationId xmlns:a16="http://schemas.microsoft.com/office/drawing/2014/main" id="{74FF5159-7129-4F52-B5B7-13F2D04EAD34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7109232" y="3330145"/>
            <a:ext cx="603504" cy="603504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lang="ru-RU" sz="100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</a:lstStyle>
          <a:p>
            <a:pPr rtl="0"/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391310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бзор проду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Графический объект 1">
            <a:extLst>
              <a:ext uri="{FF2B5EF4-FFF2-40B4-BE49-F238E27FC236}">
                <a16:creationId xmlns:a16="http://schemas.microsoft.com/office/drawing/2014/main" id="{B4076C2D-3CFB-4EFB-8012-9F6E65333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D1D3A9EE-57EE-476A-A657-3A401981891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96218" y="690802"/>
            <a:ext cx="4936277" cy="575890"/>
          </a:xfrm>
          <a:prstGeom prst="rect">
            <a:avLst/>
          </a:prstGeom>
        </p:spPr>
        <p:txBody>
          <a:bodyPr rtlCol="0"/>
          <a:lstStyle>
            <a:lvl1pPr algn="l">
              <a:defRPr lang="ru-RU" sz="2800" b="1" cap="all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33" name="Текст 14">
            <a:extLst>
              <a:ext uri="{FF2B5EF4-FFF2-40B4-BE49-F238E27FC236}">
                <a16:creationId xmlns:a16="http://schemas.microsoft.com/office/drawing/2014/main" id="{2A0CB777-EF14-4BA6-A19D-697B165B1D3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190069" y="2568679"/>
            <a:ext cx="3008631" cy="348162"/>
          </a:xfrm>
          <a:prstGeom prst="rect">
            <a:avLst/>
          </a:prstGeom>
        </p:spPr>
        <p:txBody>
          <a:bodyPr rtlCol="0"/>
          <a:lstStyle>
            <a:lvl1pPr marL="0" indent="0" algn="l">
              <a:buNone/>
              <a:defRPr lang="ru-RU" sz="1600" b="1" cap="none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Заголовок слайда</a:t>
            </a:r>
          </a:p>
        </p:txBody>
      </p:sp>
      <p:sp>
        <p:nvSpPr>
          <p:cNvPr id="32" name="Текст 14">
            <a:extLst>
              <a:ext uri="{FF2B5EF4-FFF2-40B4-BE49-F238E27FC236}">
                <a16:creationId xmlns:a16="http://schemas.microsoft.com/office/drawing/2014/main" id="{0053894D-FD48-4BB5-84D8-2EE54EC8D70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90069" y="2861988"/>
            <a:ext cx="3008630" cy="636682"/>
          </a:xfrm>
          <a:prstGeom prst="rect">
            <a:avLst/>
          </a:prstGeom>
        </p:spPr>
        <p:txBody>
          <a:bodyPr rtlCol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lang="ru-RU" sz="14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58" name="Текст 14">
            <a:extLst>
              <a:ext uri="{FF2B5EF4-FFF2-40B4-BE49-F238E27FC236}">
                <a16:creationId xmlns:a16="http://schemas.microsoft.com/office/drawing/2014/main" id="{32A7FBEC-71F7-4A1F-82A1-C7FBFE05185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913979" y="2568679"/>
            <a:ext cx="3008631" cy="348162"/>
          </a:xfrm>
          <a:prstGeom prst="rect">
            <a:avLst/>
          </a:prstGeom>
        </p:spPr>
        <p:txBody>
          <a:bodyPr rtlCol="0"/>
          <a:lstStyle>
            <a:lvl1pPr marL="0" indent="0" algn="l">
              <a:buNone/>
              <a:defRPr lang="ru-RU" sz="1600" b="1" cap="none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Заголовок слайда</a:t>
            </a:r>
          </a:p>
        </p:txBody>
      </p:sp>
      <p:sp>
        <p:nvSpPr>
          <p:cNvPr id="57" name="Текст 14">
            <a:extLst>
              <a:ext uri="{FF2B5EF4-FFF2-40B4-BE49-F238E27FC236}">
                <a16:creationId xmlns:a16="http://schemas.microsoft.com/office/drawing/2014/main" id="{00EDBC93-E454-47AD-B9C9-E7CCE8DE6B5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913979" y="2861988"/>
            <a:ext cx="3008630" cy="636682"/>
          </a:xfrm>
          <a:prstGeom prst="rect">
            <a:avLst/>
          </a:prstGeom>
        </p:spPr>
        <p:txBody>
          <a:bodyPr rtlCol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lang="ru-RU" sz="14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64" name="Текст 14">
            <a:extLst>
              <a:ext uri="{FF2B5EF4-FFF2-40B4-BE49-F238E27FC236}">
                <a16:creationId xmlns:a16="http://schemas.microsoft.com/office/drawing/2014/main" id="{E792D94E-72D4-43F1-8063-14A3F6270A3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190069" y="5044309"/>
            <a:ext cx="3008631" cy="348162"/>
          </a:xfrm>
          <a:prstGeom prst="rect">
            <a:avLst/>
          </a:prstGeom>
        </p:spPr>
        <p:txBody>
          <a:bodyPr rtlCol="0"/>
          <a:lstStyle>
            <a:lvl1pPr marL="0" indent="0" algn="l">
              <a:buNone/>
              <a:defRPr lang="ru-RU" sz="1600" b="1" cap="none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Заголовок слайда</a:t>
            </a:r>
          </a:p>
        </p:txBody>
      </p:sp>
      <p:sp>
        <p:nvSpPr>
          <p:cNvPr id="63" name="Текст 14">
            <a:extLst>
              <a:ext uri="{FF2B5EF4-FFF2-40B4-BE49-F238E27FC236}">
                <a16:creationId xmlns:a16="http://schemas.microsoft.com/office/drawing/2014/main" id="{C18EBA8F-5A95-4501-A602-A9889F0CE3A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190069" y="5337618"/>
            <a:ext cx="3008630" cy="636682"/>
          </a:xfrm>
          <a:prstGeom prst="rect">
            <a:avLst/>
          </a:prstGeom>
        </p:spPr>
        <p:txBody>
          <a:bodyPr rtlCol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lang="ru-RU" sz="14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67" name="Текст 14">
            <a:extLst>
              <a:ext uri="{FF2B5EF4-FFF2-40B4-BE49-F238E27FC236}">
                <a16:creationId xmlns:a16="http://schemas.microsoft.com/office/drawing/2014/main" id="{AF03D6DF-70BB-4EC0-B7BF-94BB780FDF0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913980" y="5047681"/>
            <a:ext cx="3008631" cy="348162"/>
          </a:xfrm>
          <a:prstGeom prst="rect">
            <a:avLst/>
          </a:prstGeom>
        </p:spPr>
        <p:txBody>
          <a:bodyPr rtlCol="0"/>
          <a:lstStyle>
            <a:lvl1pPr marL="0" indent="0" algn="l">
              <a:buNone/>
              <a:defRPr lang="ru-RU" sz="1600" b="1" cap="none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Заголовок слайда</a:t>
            </a:r>
          </a:p>
        </p:txBody>
      </p:sp>
      <p:sp>
        <p:nvSpPr>
          <p:cNvPr id="66" name="Текст 14">
            <a:extLst>
              <a:ext uri="{FF2B5EF4-FFF2-40B4-BE49-F238E27FC236}">
                <a16:creationId xmlns:a16="http://schemas.microsoft.com/office/drawing/2014/main" id="{A21FAF3A-556C-4A61-B1C4-E6FB98BE40B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913980" y="5340990"/>
            <a:ext cx="3008630" cy="636682"/>
          </a:xfrm>
          <a:prstGeom prst="rect">
            <a:avLst/>
          </a:prstGeom>
        </p:spPr>
        <p:txBody>
          <a:bodyPr rtlCol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lang="ru-RU" sz="14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22" name="Нижний колонтитул 15">
            <a:extLst>
              <a:ext uri="{FF2B5EF4-FFF2-40B4-BE49-F238E27FC236}">
                <a16:creationId xmlns:a16="http://schemas.microsoft.com/office/drawing/2014/main" id="{54442D89-5EE7-4BC5-A35D-B0F93DD362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900" cap="all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ru-RU" dirty="0"/>
              <a:t>ЗАГОЛОВОК ПРЕЗЕНТАЦИИ</a:t>
            </a:r>
          </a:p>
        </p:txBody>
      </p:sp>
      <p:sp>
        <p:nvSpPr>
          <p:cNvPr id="23" name="Номер слайда 16">
            <a:extLst>
              <a:ext uri="{FF2B5EF4-FFF2-40B4-BE49-F238E27FC236}">
                <a16:creationId xmlns:a16="http://schemas.microsoft.com/office/drawing/2014/main" id="{DC13E404-DE29-4300-A8D5-25F34585A4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1600">
                <a:solidFill>
                  <a:schemeClr val="accent6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>
              <a:defRPr lang="ru-RU"/>
            </a:pPr>
            <a:fld id="{8D1FC6F8-0BCD-47E9-9C64-690771D9C143}" type="slidenum">
              <a:rPr lang="ru-RU" smtClean="0"/>
              <a:pPr>
                <a:defRPr lang="ru-RU"/>
              </a:pPr>
              <a:t>‹#›</a:t>
            </a:fld>
            <a:endParaRPr lang="ru-RU" dirty="0"/>
          </a:p>
        </p:txBody>
      </p:sp>
      <p:sp>
        <p:nvSpPr>
          <p:cNvPr id="24" name="Дата 14">
            <a:extLst>
              <a:ext uri="{FF2B5EF4-FFF2-40B4-BE49-F238E27FC236}">
                <a16:creationId xmlns:a16="http://schemas.microsoft.com/office/drawing/2014/main" id="{1EAC24B5-8E72-46CA-9A6A-4A6D6EA2C0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rtlCol="0" anchor="ctr"/>
          <a:lstStyle>
            <a:lvl1pPr>
              <a:defRPr lang="ru-RU" sz="900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>
              <a:defRPr lang="ru-RU"/>
            </a:pPr>
            <a:r>
              <a:rPr lang="ru-RU" cap="all" dirty="0"/>
              <a:t>21 мая 20гг</a:t>
            </a:r>
          </a:p>
        </p:txBody>
      </p:sp>
      <p:sp>
        <p:nvSpPr>
          <p:cNvPr id="5" name="Рисунок 4">
            <a:extLst>
              <a:ext uri="{FF2B5EF4-FFF2-40B4-BE49-F238E27FC236}">
                <a16:creationId xmlns:a16="http://schemas.microsoft.com/office/drawing/2014/main" id="{C1F11D19-3D38-460E-A8AF-F6A30642EC0D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4190069" y="1818852"/>
            <a:ext cx="603504" cy="603504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lang="ru-RU" sz="105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</a:lstStyle>
          <a:p>
            <a:pPr rtl="0"/>
            <a:endParaRPr lang="ru-RU" noProof="0" dirty="0"/>
          </a:p>
        </p:txBody>
      </p:sp>
      <p:sp>
        <p:nvSpPr>
          <p:cNvPr id="21" name="Рисунок 4">
            <a:extLst>
              <a:ext uri="{FF2B5EF4-FFF2-40B4-BE49-F238E27FC236}">
                <a16:creationId xmlns:a16="http://schemas.microsoft.com/office/drawing/2014/main" id="{F915DDB2-3A13-4240-8ECB-677499946C14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7913979" y="1818852"/>
            <a:ext cx="603504" cy="603504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lang="ru-RU" sz="105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</a:lstStyle>
          <a:p>
            <a:pPr rtl="0"/>
            <a:endParaRPr lang="ru-RU" noProof="0" dirty="0"/>
          </a:p>
        </p:txBody>
      </p:sp>
      <p:sp>
        <p:nvSpPr>
          <p:cNvPr id="25" name="Рисунок 4">
            <a:extLst>
              <a:ext uri="{FF2B5EF4-FFF2-40B4-BE49-F238E27FC236}">
                <a16:creationId xmlns:a16="http://schemas.microsoft.com/office/drawing/2014/main" id="{E9059CA0-144F-4780-BA0D-005B827AAECE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190069" y="4281832"/>
            <a:ext cx="603504" cy="603504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lang="ru-RU" sz="105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</a:lstStyle>
          <a:p>
            <a:pPr rtl="0"/>
            <a:endParaRPr lang="ru-RU" noProof="0" dirty="0"/>
          </a:p>
        </p:txBody>
      </p:sp>
      <p:sp>
        <p:nvSpPr>
          <p:cNvPr id="26" name="Рисунок 4">
            <a:extLst>
              <a:ext uri="{FF2B5EF4-FFF2-40B4-BE49-F238E27FC236}">
                <a16:creationId xmlns:a16="http://schemas.microsoft.com/office/drawing/2014/main" id="{B770164C-988C-4217-B0E9-7D0DC17C8BC6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7908115" y="4294030"/>
            <a:ext cx="603504" cy="603504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lang="ru-RU" sz="105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</a:lstStyle>
          <a:p>
            <a:pPr rtl="0"/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6413241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реимущества проду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Графический объект 1">
            <a:extLst>
              <a:ext uri="{FF2B5EF4-FFF2-40B4-BE49-F238E27FC236}">
                <a16:creationId xmlns:a16="http://schemas.microsoft.com/office/drawing/2014/main" id="{ED540A63-9BB9-478A-BE65-7A9010183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767FB1D5-16C4-4AAC-9E31-560F596F8D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72555" y="1823626"/>
            <a:ext cx="4569572" cy="580029"/>
          </a:xfrm>
          <a:prstGeom prst="rect">
            <a:avLst/>
          </a:prstGeom>
        </p:spPr>
        <p:txBody>
          <a:bodyPr rtlCol="0"/>
          <a:lstStyle>
            <a:lvl1pPr>
              <a:defRPr lang="ru-RU" sz="2800" b="1" cap="all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27" name="Текст 14">
            <a:extLst>
              <a:ext uri="{FF2B5EF4-FFF2-40B4-BE49-F238E27FC236}">
                <a16:creationId xmlns:a16="http://schemas.microsoft.com/office/drawing/2014/main" id="{C269BEF2-E65B-4046-B8D1-1E5DC6D5829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956595" y="2807310"/>
            <a:ext cx="5824073" cy="1940149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lnSpc>
                <a:spcPct val="200000"/>
              </a:lnSpc>
              <a:spcBef>
                <a:spcPts val="0"/>
              </a:spcBef>
              <a:buNone/>
              <a:defRPr lang="ru-RU" sz="1800" cap="none" spc="20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Заголовок слайда</a:t>
            </a:r>
          </a:p>
        </p:txBody>
      </p:sp>
      <p:sp>
        <p:nvSpPr>
          <p:cNvPr id="18" name="Нижний колонтитул 15">
            <a:extLst>
              <a:ext uri="{FF2B5EF4-FFF2-40B4-BE49-F238E27FC236}">
                <a16:creationId xmlns:a16="http://schemas.microsoft.com/office/drawing/2014/main" id="{D89CE923-C669-4E0E-8161-BB328133EE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900" cap="all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ru-RU" dirty="0"/>
              <a:t>ЗАГОЛОВОК ПРЕЗЕНТАЦИИ</a:t>
            </a:r>
          </a:p>
        </p:txBody>
      </p:sp>
      <p:sp>
        <p:nvSpPr>
          <p:cNvPr id="19" name="Номер слайда 16">
            <a:extLst>
              <a:ext uri="{FF2B5EF4-FFF2-40B4-BE49-F238E27FC236}">
                <a16:creationId xmlns:a16="http://schemas.microsoft.com/office/drawing/2014/main" id="{C820EE41-4997-4CD3-B951-56ECA88425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1600">
                <a:solidFill>
                  <a:schemeClr val="accent6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>
              <a:defRPr lang="ru-RU"/>
            </a:pPr>
            <a:fld id="{8D1FC6F8-0BCD-47E9-9C64-690771D9C143}" type="slidenum">
              <a:rPr lang="ru-RU" smtClean="0"/>
              <a:pPr>
                <a:defRPr lang="ru-RU"/>
              </a:pPr>
              <a:t>‹#›</a:t>
            </a:fld>
            <a:endParaRPr lang="ru-RU" dirty="0"/>
          </a:p>
        </p:txBody>
      </p:sp>
      <p:sp>
        <p:nvSpPr>
          <p:cNvPr id="20" name="Дата 14">
            <a:extLst>
              <a:ext uri="{FF2B5EF4-FFF2-40B4-BE49-F238E27FC236}">
                <a16:creationId xmlns:a16="http://schemas.microsoft.com/office/drawing/2014/main" id="{A2A3BC0C-B522-4DA2-BBC0-AC180D8B2C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rtlCol="0" anchor="ctr"/>
          <a:lstStyle>
            <a:lvl1pPr>
              <a:defRPr lang="ru-RU" sz="900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>
              <a:defRPr lang="ru-RU"/>
            </a:pPr>
            <a:r>
              <a:rPr lang="ru-RU" cap="all" dirty="0"/>
              <a:t>21 мая 20гг</a:t>
            </a:r>
          </a:p>
        </p:txBody>
      </p:sp>
    </p:spTree>
    <p:extLst>
      <p:ext uri="{BB962C8B-B14F-4D97-AF65-F5344CB8AC3E}">
        <p14:creationId xmlns:p14="http://schemas.microsoft.com/office/powerpoint/2010/main" val="23191379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-разделител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Графический объект 8">
            <a:extLst>
              <a:ext uri="{FF2B5EF4-FFF2-40B4-BE49-F238E27FC236}">
                <a16:creationId xmlns:a16="http://schemas.microsoft.com/office/drawing/2014/main" id="{5F31BC2D-187A-4ED3-8D67-C55187E532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47F2F5-8E72-425B-A8C2-2B3262F730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5440" y="2741026"/>
            <a:ext cx="5002478" cy="2357066"/>
          </a:xfrm>
          <a:prstGeom prst="rect">
            <a:avLst/>
          </a:prstGeom>
        </p:spPr>
        <p:txBody>
          <a:bodyPr rtlCol="0"/>
          <a:lstStyle>
            <a:lvl1pPr algn="ctr">
              <a:defRPr lang="ru-RU" sz="4800" b="1" cap="all" spc="4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</p:spTree>
    <p:extLst>
      <p:ext uri="{BB962C8B-B14F-4D97-AF65-F5344CB8AC3E}">
        <p14:creationId xmlns:p14="http://schemas.microsoft.com/office/powerpoint/2010/main" val="4250547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Бизнес-модел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Графический объект 2">
            <a:extLst>
              <a:ext uri="{FF2B5EF4-FFF2-40B4-BE49-F238E27FC236}">
                <a16:creationId xmlns:a16="http://schemas.microsoft.com/office/drawing/2014/main" id="{5490FC0B-50EB-42D6-A2A5-E02EE642E2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Заголовок 15">
            <a:extLst>
              <a:ext uri="{FF2B5EF4-FFF2-40B4-BE49-F238E27FC236}">
                <a16:creationId xmlns:a16="http://schemas.microsoft.com/office/drawing/2014/main" id="{04AFCE56-D794-4638-A3EC-63DCFB4B6F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5511" y="760406"/>
            <a:ext cx="5424988" cy="579245"/>
          </a:xfrm>
          <a:prstGeom prst="rect">
            <a:avLst/>
          </a:prstGeom>
        </p:spPr>
        <p:txBody>
          <a:bodyPr rtlCol="0"/>
          <a:lstStyle>
            <a:lvl1pPr>
              <a:defRPr lang="ru-RU" sz="2800" b="1" cap="all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10" name="Текст 14">
            <a:extLst>
              <a:ext uri="{FF2B5EF4-FFF2-40B4-BE49-F238E27FC236}">
                <a16:creationId xmlns:a16="http://schemas.microsoft.com/office/drawing/2014/main" id="{318D6597-136D-4434-B628-D387BBEEC3C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5511" y="3417877"/>
            <a:ext cx="2806280" cy="365125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 sz="1600" b="1" cap="none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Заголовок слайда</a:t>
            </a:r>
          </a:p>
        </p:txBody>
      </p:sp>
      <p:sp>
        <p:nvSpPr>
          <p:cNvPr id="11" name="Текст 14">
            <a:extLst>
              <a:ext uri="{FF2B5EF4-FFF2-40B4-BE49-F238E27FC236}">
                <a16:creationId xmlns:a16="http://schemas.microsoft.com/office/drawing/2014/main" id="{0691DF94-6587-4325-9C04-970034F1A85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5511" y="3766050"/>
            <a:ext cx="2806280" cy="1148945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lang="ru-RU" sz="14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12" name="Текст 14">
            <a:extLst>
              <a:ext uri="{FF2B5EF4-FFF2-40B4-BE49-F238E27FC236}">
                <a16:creationId xmlns:a16="http://schemas.microsoft.com/office/drawing/2014/main" id="{A3CE4E75-7868-44AD-9AF2-753E07BE78A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4520" y="3400925"/>
            <a:ext cx="2806280" cy="365125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 sz="1600" b="1" cap="none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Заголовок слайда</a:t>
            </a:r>
          </a:p>
        </p:txBody>
      </p:sp>
      <p:sp>
        <p:nvSpPr>
          <p:cNvPr id="13" name="Текст 14">
            <a:extLst>
              <a:ext uri="{FF2B5EF4-FFF2-40B4-BE49-F238E27FC236}">
                <a16:creationId xmlns:a16="http://schemas.microsoft.com/office/drawing/2014/main" id="{8A9FE9C2-0801-4D41-A54B-E00BC7AB7C1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14520" y="3749098"/>
            <a:ext cx="2806280" cy="1148945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lang="ru-RU" sz="14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14" name="Текст 14">
            <a:extLst>
              <a:ext uri="{FF2B5EF4-FFF2-40B4-BE49-F238E27FC236}">
                <a16:creationId xmlns:a16="http://schemas.microsoft.com/office/drawing/2014/main" id="{632FBCC2-2CDB-448A-AA61-8D99495226A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63529" y="3400925"/>
            <a:ext cx="2692240" cy="365125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 sz="1600" b="1" cap="none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Заголовок слайда</a:t>
            </a:r>
          </a:p>
        </p:txBody>
      </p:sp>
      <p:sp>
        <p:nvSpPr>
          <p:cNvPr id="15" name="Текст 14">
            <a:extLst>
              <a:ext uri="{FF2B5EF4-FFF2-40B4-BE49-F238E27FC236}">
                <a16:creationId xmlns:a16="http://schemas.microsoft.com/office/drawing/2014/main" id="{7F6A4D9D-1690-4C0A-9F62-1FE93C0145F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63529" y="3749098"/>
            <a:ext cx="2692240" cy="1148945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lang="ru-RU" sz="14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20" name="Нижний колонтитул 15">
            <a:extLst>
              <a:ext uri="{FF2B5EF4-FFF2-40B4-BE49-F238E27FC236}">
                <a16:creationId xmlns:a16="http://schemas.microsoft.com/office/drawing/2014/main" id="{48863DDD-C3CC-439D-B738-34F6E8960A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900" cap="all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ru-RU" dirty="0"/>
              <a:t>ЗАГОЛОВОК ПРЕЗЕНТАЦИИ</a:t>
            </a:r>
          </a:p>
        </p:txBody>
      </p:sp>
      <p:sp>
        <p:nvSpPr>
          <p:cNvPr id="21" name="Номер слайда 16">
            <a:extLst>
              <a:ext uri="{FF2B5EF4-FFF2-40B4-BE49-F238E27FC236}">
                <a16:creationId xmlns:a16="http://schemas.microsoft.com/office/drawing/2014/main" id="{A4788388-29C8-4E9F-BF82-A1648088A8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1600">
                <a:solidFill>
                  <a:schemeClr val="accent6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>
              <a:defRPr lang="ru-RU"/>
            </a:pPr>
            <a:fld id="{8D1FC6F8-0BCD-47E9-9C64-690771D9C143}" type="slidenum">
              <a:rPr lang="ru-RU" smtClean="0"/>
              <a:pPr>
                <a:defRPr lang="ru-RU"/>
              </a:pPr>
              <a:t>‹#›</a:t>
            </a:fld>
            <a:endParaRPr lang="ru-RU" dirty="0"/>
          </a:p>
        </p:txBody>
      </p:sp>
      <p:sp>
        <p:nvSpPr>
          <p:cNvPr id="22" name="Дата 14">
            <a:extLst>
              <a:ext uri="{FF2B5EF4-FFF2-40B4-BE49-F238E27FC236}">
                <a16:creationId xmlns:a16="http://schemas.microsoft.com/office/drawing/2014/main" id="{5E6E1CB5-0E5F-4B44-8044-4010565FCF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rtlCol="0" anchor="ctr"/>
          <a:lstStyle>
            <a:lvl1pPr>
              <a:defRPr lang="ru-RU" sz="900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>
              <a:defRPr lang="ru-RU"/>
            </a:pPr>
            <a:r>
              <a:rPr lang="ru-RU" cap="all" dirty="0"/>
              <a:t>21 мая 20гг</a:t>
            </a:r>
          </a:p>
        </p:txBody>
      </p:sp>
    </p:spTree>
    <p:extLst>
      <p:ext uri="{BB962C8B-B14F-4D97-AF65-F5344CB8AC3E}">
        <p14:creationId xmlns:p14="http://schemas.microsoft.com/office/powerpoint/2010/main" val="23852851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бзор рыночных возможносте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Графический объект 5">
            <a:extLst>
              <a:ext uri="{FF2B5EF4-FFF2-40B4-BE49-F238E27FC236}">
                <a16:creationId xmlns:a16="http://schemas.microsoft.com/office/drawing/2014/main" id="{4E96CB8F-A88F-40C3-A65B-8C33A16A0C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086E70-8E77-436D-93CE-4BCD3EC94B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29799" y="1380501"/>
            <a:ext cx="5097428" cy="991689"/>
          </a:xfrm>
          <a:prstGeom prst="rect">
            <a:avLst/>
          </a:prstGeom>
        </p:spPr>
        <p:txBody>
          <a:bodyPr rtlCol="0"/>
          <a:lstStyle>
            <a:lvl1pPr algn="ctr">
              <a:defRPr lang="ru-RU" sz="2800" b="1" cap="all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10" name="Текст 10">
            <a:extLst>
              <a:ext uri="{FF2B5EF4-FFF2-40B4-BE49-F238E27FC236}">
                <a16:creationId xmlns:a16="http://schemas.microsoft.com/office/drawing/2014/main" id="{C95B0D27-123C-4F09-AEDC-7874964B77B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2337" y="3400981"/>
            <a:ext cx="2693128" cy="991689"/>
          </a:xfrm>
          <a:prstGeom prst="rect">
            <a:avLst/>
          </a:prstGeom>
        </p:spPr>
        <p:txBody>
          <a:bodyPr rtlCol="0" anchor="b"/>
          <a:lstStyle>
            <a:lvl1pPr marL="0" indent="0" algn="l">
              <a:buNone/>
              <a:defRPr lang="ru-RU" sz="5400" b="1" kern="0" cap="all" spc="4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Добавить заголовок</a:t>
            </a:r>
          </a:p>
        </p:txBody>
      </p:sp>
      <p:sp>
        <p:nvSpPr>
          <p:cNvPr id="13" name="Текст 14">
            <a:extLst>
              <a:ext uri="{FF2B5EF4-FFF2-40B4-BE49-F238E27FC236}">
                <a16:creationId xmlns:a16="http://schemas.microsoft.com/office/drawing/2014/main" id="{F3772143-8573-4FED-977E-651FC59C168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92336" y="4670980"/>
            <a:ext cx="2693129" cy="1151633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lang="ru-RU" sz="14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Добавьте текст сюда</a:t>
            </a:r>
          </a:p>
        </p:txBody>
      </p:sp>
      <p:sp>
        <p:nvSpPr>
          <p:cNvPr id="25" name="Текст 10">
            <a:extLst>
              <a:ext uri="{FF2B5EF4-FFF2-40B4-BE49-F238E27FC236}">
                <a16:creationId xmlns:a16="http://schemas.microsoft.com/office/drawing/2014/main" id="{4FD80858-A8CA-496F-8CC0-5ACDBE65112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587933" y="3400981"/>
            <a:ext cx="2693128" cy="991689"/>
          </a:xfrm>
          <a:prstGeom prst="rect">
            <a:avLst/>
          </a:prstGeom>
        </p:spPr>
        <p:txBody>
          <a:bodyPr rtlCol="0" anchor="b"/>
          <a:lstStyle>
            <a:lvl1pPr marL="0" indent="0" algn="l">
              <a:buNone/>
              <a:defRPr lang="ru-RU" sz="5400" b="1" kern="0" cap="all" spc="4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Добавить заголовок</a:t>
            </a:r>
          </a:p>
        </p:txBody>
      </p:sp>
      <p:sp>
        <p:nvSpPr>
          <p:cNvPr id="33" name="Текст 14">
            <a:extLst>
              <a:ext uri="{FF2B5EF4-FFF2-40B4-BE49-F238E27FC236}">
                <a16:creationId xmlns:a16="http://schemas.microsoft.com/office/drawing/2014/main" id="{2B840B1F-9319-4653-84C5-FF1FDC5E9D9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87931" y="4670980"/>
            <a:ext cx="2693129" cy="1151633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lang="ru-RU" sz="14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Добавьте текст сюда</a:t>
            </a:r>
          </a:p>
        </p:txBody>
      </p:sp>
      <p:sp>
        <p:nvSpPr>
          <p:cNvPr id="27" name="Текст 10">
            <a:extLst>
              <a:ext uri="{FF2B5EF4-FFF2-40B4-BE49-F238E27FC236}">
                <a16:creationId xmlns:a16="http://schemas.microsoft.com/office/drawing/2014/main" id="{0882E4D8-D2AA-4EA0-BBCE-50334E8D160C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483530" y="3400981"/>
            <a:ext cx="2693128" cy="991689"/>
          </a:xfrm>
          <a:prstGeom prst="rect">
            <a:avLst/>
          </a:prstGeom>
        </p:spPr>
        <p:txBody>
          <a:bodyPr rtlCol="0" anchor="b"/>
          <a:lstStyle>
            <a:lvl1pPr marL="0" indent="0" algn="l">
              <a:buNone/>
              <a:defRPr lang="ru-RU" sz="5400" b="1" kern="0" cap="all" spc="4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Добавить заголовок</a:t>
            </a:r>
          </a:p>
        </p:txBody>
      </p:sp>
      <p:sp>
        <p:nvSpPr>
          <p:cNvPr id="36" name="Текст 14">
            <a:extLst>
              <a:ext uri="{FF2B5EF4-FFF2-40B4-BE49-F238E27FC236}">
                <a16:creationId xmlns:a16="http://schemas.microsoft.com/office/drawing/2014/main" id="{97EFBCD4-F812-493F-895A-3449020A065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83528" y="4670980"/>
            <a:ext cx="2693129" cy="1151633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lang="ru-RU" sz="14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Добавьте текст сюда</a:t>
            </a:r>
          </a:p>
        </p:txBody>
      </p:sp>
      <p:sp>
        <p:nvSpPr>
          <p:cNvPr id="20" name="Нижний колонтитул 15">
            <a:extLst>
              <a:ext uri="{FF2B5EF4-FFF2-40B4-BE49-F238E27FC236}">
                <a16:creationId xmlns:a16="http://schemas.microsoft.com/office/drawing/2014/main" id="{698D43C2-06AB-4549-BCD0-CBDCA06532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900" cap="all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defRPr>
            </a:lvl1pPr>
          </a:lstStyle>
          <a:p>
            <a:r>
              <a:rPr lang="ru-RU" dirty="0"/>
              <a:t>ЗАГОЛОВОК ПРЕЗЕНТАЦИИ</a:t>
            </a:r>
          </a:p>
        </p:txBody>
      </p:sp>
      <p:sp>
        <p:nvSpPr>
          <p:cNvPr id="21" name="Номер слайда 16">
            <a:extLst>
              <a:ext uri="{FF2B5EF4-FFF2-40B4-BE49-F238E27FC236}">
                <a16:creationId xmlns:a16="http://schemas.microsoft.com/office/drawing/2014/main" id="{7B2AB1D3-DFF0-43A8-BDE0-52FB314E03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160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panose="020F0302020204030204" pitchFamily="34" charset="0"/>
                <a:cs typeface="+mn-cs"/>
              </a:defRPr>
            </a:lvl1pPr>
          </a:lstStyle>
          <a:p>
            <a:pPr>
              <a:defRPr lang="ru-RU"/>
            </a:pPr>
            <a:fld id="{8D1FC6F8-0BCD-47E9-9C64-690771D9C143}" type="slidenum">
              <a:rPr lang="ru-RU" smtClean="0"/>
              <a:pPr>
                <a:defRPr lang="ru-RU"/>
              </a:pPr>
              <a:t>‹#›</a:t>
            </a:fld>
            <a:endParaRPr lang="ru-RU" dirty="0"/>
          </a:p>
        </p:txBody>
      </p:sp>
      <p:sp>
        <p:nvSpPr>
          <p:cNvPr id="22" name="Дата 14">
            <a:extLst>
              <a:ext uri="{FF2B5EF4-FFF2-40B4-BE49-F238E27FC236}">
                <a16:creationId xmlns:a16="http://schemas.microsoft.com/office/drawing/2014/main" id="{28A81ABF-135E-483F-9992-6F79C2F559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rtlCol="0" anchor="ctr"/>
          <a:lstStyle>
            <a:lvl1pPr>
              <a:defRPr lang="ru-RU" sz="900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defRPr>
            </a:lvl1pPr>
          </a:lstStyle>
          <a:p>
            <a:pPr>
              <a:defRPr lang="ru-RU"/>
            </a:pPr>
            <a:r>
              <a:rPr lang="ru-RU" cap="all" dirty="0"/>
              <a:t>21 мая 20гг</a:t>
            </a:r>
          </a:p>
        </p:txBody>
      </p:sp>
    </p:spTree>
    <p:extLst>
      <p:ext uri="{BB962C8B-B14F-4D97-AF65-F5344CB8AC3E}">
        <p14:creationId xmlns:p14="http://schemas.microsoft.com/office/powerpoint/2010/main" val="3078761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Нижний колонтитул 15">
            <a:extLst>
              <a:ext uri="{FF2B5EF4-FFF2-40B4-BE49-F238E27FC236}">
                <a16:creationId xmlns:a16="http://schemas.microsoft.com/office/drawing/2014/main" id="{710F293A-37AC-4A72-A56D-2A65F8EA2C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900" b="1" cap="all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ru-RU"/>
              <a:t>ЗАГОЛОВОК ПРЕЗЕНТАЦИИ</a:t>
            </a:r>
            <a:endParaRPr lang="ru-RU" b="1" dirty="0"/>
          </a:p>
        </p:txBody>
      </p:sp>
      <p:sp>
        <p:nvSpPr>
          <p:cNvPr id="14" name="Номер слайда 16">
            <a:extLst>
              <a:ext uri="{FF2B5EF4-FFF2-40B4-BE49-F238E27FC236}">
                <a16:creationId xmlns:a16="http://schemas.microsoft.com/office/drawing/2014/main" id="{EE0BB053-ED5B-47E1-ABB2-815094654C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1600">
                <a:solidFill>
                  <a:schemeClr val="accent6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>
              <a:defRPr lang="ru-RU"/>
            </a:pPr>
            <a:fld id="{8D1FC6F8-0BCD-47E9-9C64-690771D9C143}" type="slidenum">
              <a:rPr lang="ru-RU" smtClean="0"/>
              <a:pPr>
                <a:defRPr lang="ru-RU"/>
              </a:pPr>
              <a:t>‹#›</a:t>
            </a:fld>
            <a:endParaRPr lang="ru-RU" dirty="0"/>
          </a:p>
        </p:txBody>
      </p:sp>
      <p:sp>
        <p:nvSpPr>
          <p:cNvPr id="15" name="Дата 14">
            <a:extLst>
              <a:ext uri="{FF2B5EF4-FFF2-40B4-BE49-F238E27FC236}">
                <a16:creationId xmlns:a16="http://schemas.microsoft.com/office/drawing/2014/main" id="{790B7F12-A295-4495-AE4A-7640863C88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rtlCol="0" anchor="ctr"/>
          <a:lstStyle>
            <a:lvl1pPr>
              <a:defRPr lang="ru-RU" sz="900" b="1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>
              <a:defRPr lang="ru-RU"/>
            </a:pPr>
            <a:r>
              <a:rPr lang="ru-RU" cap="all"/>
              <a:t>21 мая 20гг</a:t>
            </a:r>
            <a:endParaRPr lang="ru-RU" b="1" cap="all" dirty="0"/>
          </a:p>
        </p:txBody>
      </p:sp>
    </p:spTree>
    <p:extLst>
      <p:ext uri="{BB962C8B-B14F-4D97-AF65-F5344CB8AC3E}">
        <p14:creationId xmlns:p14="http://schemas.microsoft.com/office/powerpoint/2010/main" val="13223571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ru-RU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ru-RU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4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svg"/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1.sv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image" Target="../media/image30.png"/><Relationship Id="rId7" Type="http://schemas.openxmlformats.org/officeDocument/2006/relationships/image" Target="../media/image37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33.svg"/><Relationship Id="rId5" Type="http://schemas.openxmlformats.org/officeDocument/2006/relationships/image" Target="../media/image32.png"/><Relationship Id="rId4" Type="http://schemas.openxmlformats.org/officeDocument/2006/relationships/image" Target="../media/image31.svg"/><Relationship Id="rId9" Type="http://schemas.openxmlformats.org/officeDocument/2006/relationships/image" Target="../media/image39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9">
            <a:extLst>
              <a:ext uri="{FF2B5EF4-FFF2-40B4-BE49-F238E27FC236}">
                <a16:creationId xmlns:a16="http://schemas.microsoft.com/office/drawing/2014/main" id="{01C44412-AA84-403C-A202-EAB7F3C81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674" y="1327759"/>
            <a:ext cx="6037242" cy="1929505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en-US" sz="4400" dirty="0"/>
              <a:t>Ai </a:t>
            </a:r>
            <a:r>
              <a:rPr lang="ru-RU" sz="4400" dirty="0"/>
              <a:t>Агнет</a:t>
            </a:r>
            <a:br>
              <a:rPr lang="ru-RU" sz="4400" dirty="0"/>
            </a:br>
            <a:r>
              <a:rPr lang="ru-RU" sz="4400" dirty="0"/>
              <a:t>для поиска </a:t>
            </a:r>
            <a:br>
              <a:rPr lang="ru-RU" sz="4400" dirty="0"/>
            </a:br>
            <a:r>
              <a:rPr lang="ru-RU" sz="4400" dirty="0"/>
              <a:t>в документации</a:t>
            </a:r>
            <a:endParaRPr lang="ru-RU" sz="4400" b="1" dirty="0"/>
          </a:p>
        </p:txBody>
      </p:sp>
      <p:sp>
        <p:nvSpPr>
          <p:cNvPr id="13" name="Текст 12">
            <a:extLst>
              <a:ext uri="{FF2B5EF4-FFF2-40B4-BE49-F238E27FC236}">
                <a16:creationId xmlns:a16="http://schemas.microsoft.com/office/drawing/2014/main" id="{88D1462E-973D-4427-A664-EF751DF5979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934" y="3257264"/>
            <a:ext cx="4989628" cy="816022"/>
          </a:xfrm>
        </p:spPr>
        <p:txBody>
          <a:bodyPr rtlCol="0">
            <a:normAutofit/>
          </a:bodyPr>
          <a:lstStyle>
            <a:defPPr>
              <a:defRPr lang="ru-RU"/>
            </a:defPPr>
          </a:lstStyle>
          <a:p>
            <a:pPr rtl="0"/>
            <a:r>
              <a:rPr lang="ru-RU" dirty="0"/>
              <a:t>Жук Филипп 2392</a:t>
            </a:r>
          </a:p>
        </p:txBody>
      </p:sp>
    </p:spTree>
    <p:extLst>
      <p:ext uri="{BB962C8B-B14F-4D97-AF65-F5344CB8AC3E}">
        <p14:creationId xmlns:p14="http://schemas.microsoft.com/office/powerpoint/2010/main" val="40414330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930BEC-DB2E-1257-78FC-F9DC3F841A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479E1770-AF8E-227F-D4E0-4577C48DA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Обзор ПРИЛОЖЕНИЯ</a:t>
            </a:r>
          </a:p>
        </p:txBody>
      </p:sp>
    </p:spTree>
    <p:extLst>
      <p:ext uri="{BB962C8B-B14F-4D97-AF65-F5344CB8AC3E}">
        <p14:creationId xmlns:p14="http://schemas.microsoft.com/office/powerpoint/2010/main" val="30186206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Заголовок 45">
            <a:extLst>
              <a:ext uri="{FF2B5EF4-FFF2-40B4-BE49-F238E27FC236}">
                <a16:creationId xmlns:a16="http://schemas.microsoft.com/office/drawing/2014/main" id="{33E47C41-D39A-4245-A7A3-ED0AB8507F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799" y="1380501"/>
            <a:ext cx="5097428" cy="991689"/>
          </a:xfrm>
        </p:spPr>
        <p:txBody>
          <a:bodyPr rtlCol="0"/>
          <a:lstStyle>
            <a:defPPr>
              <a:defRPr lang="ru-RU"/>
            </a:defPPr>
          </a:lstStyle>
          <a:p>
            <a:pPr rtl="0">
              <a:lnSpc>
                <a:spcPct val="100000"/>
              </a:lnSpc>
            </a:pPr>
            <a:r>
              <a:rPr lang="ru-RU" dirty="0"/>
              <a:t>Обзор возможностей</a:t>
            </a:r>
          </a:p>
        </p:txBody>
      </p:sp>
      <p:sp>
        <p:nvSpPr>
          <p:cNvPr id="13" name="Текст 12">
            <a:extLst>
              <a:ext uri="{FF2B5EF4-FFF2-40B4-BE49-F238E27FC236}">
                <a16:creationId xmlns:a16="http://schemas.microsoft.com/office/drawing/2014/main" id="{5B0169F7-C655-419A-837E-361F2B21485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92337" y="3400981"/>
            <a:ext cx="2693128" cy="991689"/>
          </a:xfrm>
        </p:spPr>
        <p:txBody>
          <a:bodyPr rtlCol="0"/>
          <a:lstStyle>
            <a:defPPr>
              <a:defRPr lang="ru-RU"/>
            </a:defPPr>
          </a:lstStyle>
          <a:p>
            <a:pPr lvl="0" rtl="0"/>
            <a:r>
              <a:rPr lang="ru-RU" sz="2000" dirty="0"/>
              <a:t>Ответы на вопросы</a:t>
            </a:r>
          </a:p>
        </p:txBody>
      </p:sp>
      <p:sp>
        <p:nvSpPr>
          <p:cNvPr id="24" name="Текст 23">
            <a:extLst>
              <a:ext uri="{FF2B5EF4-FFF2-40B4-BE49-F238E27FC236}">
                <a16:creationId xmlns:a16="http://schemas.microsoft.com/office/drawing/2014/main" id="{3686A163-9DC0-4062-B9F2-7356DCF3AE6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92336" y="4670980"/>
            <a:ext cx="2693129" cy="1151633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Программа может формулировать краткие и понятные ответы на задаваемые вопросы</a:t>
            </a:r>
          </a:p>
        </p:txBody>
      </p:sp>
      <p:sp>
        <p:nvSpPr>
          <p:cNvPr id="52" name="Текст 51">
            <a:extLst>
              <a:ext uri="{FF2B5EF4-FFF2-40B4-BE49-F238E27FC236}">
                <a16:creationId xmlns:a16="http://schemas.microsoft.com/office/drawing/2014/main" id="{A6CE42C0-A515-44EB-BC74-1BABB144F8A2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587933" y="3400981"/>
            <a:ext cx="2693128" cy="991689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sz="2000" dirty="0"/>
              <a:t>обучаемость</a:t>
            </a:r>
          </a:p>
        </p:txBody>
      </p:sp>
      <p:sp>
        <p:nvSpPr>
          <p:cNvPr id="49" name="Текст 48">
            <a:extLst>
              <a:ext uri="{FF2B5EF4-FFF2-40B4-BE49-F238E27FC236}">
                <a16:creationId xmlns:a16="http://schemas.microsoft.com/office/drawing/2014/main" id="{8AF842C8-A5D3-45DC-A744-72AF8C8786B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587931" y="4670980"/>
            <a:ext cx="2693129" cy="1536091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Программу можно легко </a:t>
            </a:r>
            <a:r>
              <a:rPr lang="ru-RU" dirty="0" err="1"/>
              <a:t>дообучить</a:t>
            </a:r>
            <a:r>
              <a:rPr lang="ru-RU" dirty="0"/>
              <a:t> на своих данных</a:t>
            </a:r>
          </a:p>
          <a:p>
            <a:pPr rtl="0"/>
            <a:endParaRPr lang="ru-RU" dirty="0"/>
          </a:p>
        </p:txBody>
      </p:sp>
      <p:sp>
        <p:nvSpPr>
          <p:cNvPr id="26" name="Текст 25">
            <a:extLst>
              <a:ext uri="{FF2B5EF4-FFF2-40B4-BE49-F238E27FC236}">
                <a16:creationId xmlns:a16="http://schemas.microsoft.com/office/drawing/2014/main" id="{8182F801-E17C-4A69-AD17-239F51B8AA2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483530" y="3400981"/>
            <a:ext cx="2693128" cy="991689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sz="2000" dirty="0"/>
              <a:t>Удобный интерфейс</a:t>
            </a:r>
          </a:p>
        </p:txBody>
      </p:sp>
      <p:sp>
        <p:nvSpPr>
          <p:cNvPr id="51" name="Текст 50">
            <a:extLst>
              <a:ext uri="{FF2B5EF4-FFF2-40B4-BE49-F238E27FC236}">
                <a16:creationId xmlns:a16="http://schemas.microsoft.com/office/drawing/2014/main" id="{1FD9BD1C-061E-444C-9C04-891206C401D9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483528" y="4670980"/>
            <a:ext cx="2693129" cy="1373359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Программа имеет интуитивно понятный интерфейс </a:t>
            </a:r>
          </a:p>
          <a:p>
            <a:pPr rtl="0"/>
            <a:r>
              <a:rPr lang="ru-RU" dirty="0"/>
              <a:t>Также он имеет широкий функционал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7C97396-5C5E-4112-B44F-BAEFC9E0A2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fld id="{8D1FC6F8-0BCD-47E9-9C64-690771D9C143}" type="slidenum">
              <a:rPr lang="ru-RU" smtClean="0"/>
              <a:pPr rtl="0"/>
              <a:t>11</a:t>
            </a:fld>
            <a:endParaRPr lang="ru-RU"/>
          </a:p>
        </p:txBody>
      </p:sp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D645F8A3-F409-4E82-902F-3686B4C01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81114" y="4533900"/>
            <a:ext cx="2504527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единительная линия 13">
            <a:extLst>
              <a:ext uri="{FF2B5EF4-FFF2-40B4-BE49-F238E27FC236}">
                <a16:creationId xmlns:a16="http://schemas.microsoft.com/office/drawing/2014/main" id="{24785493-3983-4D5B-89C1-18CAAE0A87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676709" y="4533900"/>
            <a:ext cx="241929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единительная линия 14">
            <a:extLst>
              <a:ext uri="{FF2B5EF4-FFF2-40B4-BE49-F238E27FC236}">
                <a16:creationId xmlns:a16="http://schemas.microsoft.com/office/drawing/2014/main" id="{CEE9FFB6-DC81-4156-AEF7-2BDD543C82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572306" y="4533900"/>
            <a:ext cx="2463206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Нижний колонтитул 5">
            <a:extLst>
              <a:ext uri="{FF2B5EF4-FFF2-40B4-BE49-F238E27FC236}">
                <a16:creationId xmlns:a16="http://schemas.microsoft.com/office/drawing/2014/main" id="{157DF38D-3427-D206-FB60-E6B8FE149A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38382" y="1305433"/>
            <a:ext cx="2975987" cy="365125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en-US" sz="900" dirty="0"/>
              <a:t>Ai </a:t>
            </a:r>
            <a:r>
              <a:rPr lang="ru-RU" sz="900" dirty="0"/>
              <a:t>Агнет для поиска в документации компании</a:t>
            </a:r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14236137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Заголовок 58">
            <a:extLst>
              <a:ext uri="{FF2B5EF4-FFF2-40B4-BE49-F238E27FC236}">
                <a16:creationId xmlns:a16="http://schemas.microsoft.com/office/drawing/2014/main" id="{8FA1AC37-B920-4C0A-855F-E5667B4227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0770" y="814909"/>
            <a:ext cx="5564208" cy="1346172"/>
          </a:xfrm>
        </p:spPr>
        <p:txBody>
          <a:bodyPr rtlCol="0"/>
          <a:lstStyle>
            <a:defPPr>
              <a:defRPr lang="ru-RU"/>
            </a:defPPr>
          </a:lstStyle>
          <a:p>
            <a:pPr rtl="0">
              <a:lnSpc>
                <a:spcPct val="100000"/>
              </a:lnSpc>
            </a:pPr>
            <a:r>
              <a:rPr lang="ru-RU" dirty="0"/>
              <a:t>Оценка программы специалистами  из Политеха</a:t>
            </a:r>
            <a:br>
              <a:rPr lang="ru-RU" dirty="0"/>
            </a:br>
            <a:endParaRPr lang="ru-RU" dirty="0"/>
          </a:p>
        </p:txBody>
      </p:sp>
      <p:sp>
        <p:nvSpPr>
          <p:cNvPr id="10" name="Номер слайда 9">
            <a:extLst>
              <a:ext uri="{FF2B5EF4-FFF2-40B4-BE49-F238E27FC236}">
                <a16:creationId xmlns:a16="http://schemas.microsoft.com/office/drawing/2014/main" id="{A73ED8FD-6B33-4E5E-8834-826A2D1484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fld id="{FEA145A6-660C-42A7-85AF-AF42E3C0A892}" type="slidenum">
              <a:rPr lang="ru-RU" smtClean="0"/>
              <a:pPr rtl="0"/>
              <a:t>12</a:t>
            </a:fld>
            <a:endParaRPr lang="ru-RU" dirty="0"/>
          </a:p>
        </p:txBody>
      </p:sp>
      <p:sp>
        <p:nvSpPr>
          <p:cNvPr id="25" name="Нижний колонтитул 5">
            <a:extLst>
              <a:ext uri="{FF2B5EF4-FFF2-40B4-BE49-F238E27FC236}">
                <a16:creationId xmlns:a16="http://schemas.microsoft.com/office/drawing/2014/main" id="{69B959F3-B430-FEDF-BAD5-50AB30E3D6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38382" y="1305433"/>
            <a:ext cx="2975987" cy="365125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en-US" sz="900" dirty="0"/>
              <a:t>Ai </a:t>
            </a:r>
            <a:r>
              <a:rPr lang="ru-RU" sz="900" dirty="0"/>
              <a:t>Агнет для поиска в документации компании</a:t>
            </a:r>
            <a:endParaRPr lang="ru-RU" b="1" dirty="0"/>
          </a:p>
        </p:txBody>
      </p:sp>
      <p:pic>
        <p:nvPicPr>
          <p:cNvPr id="28" name="Рисунок 27">
            <a:extLst>
              <a:ext uri="{FF2B5EF4-FFF2-40B4-BE49-F238E27FC236}">
                <a16:creationId xmlns:a16="http://schemas.microsoft.com/office/drawing/2014/main" id="{E80525D2-8F70-EC3D-C3A1-8B6296E186F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-1473" t="-10075" r="1473" b="1826"/>
          <a:stretch/>
        </p:blipFill>
        <p:spPr>
          <a:xfrm>
            <a:off x="0" y="1869987"/>
            <a:ext cx="9246297" cy="4988013"/>
          </a:xfrm>
          <a:prstGeom prst="rect">
            <a:avLst/>
          </a:prstGeom>
        </p:spPr>
      </p:pic>
      <p:pic>
        <p:nvPicPr>
          <p:cNvPr id="31" name="Рисунок 30">
            <a:extLst>
              <a:ext uri="{FF2B5EF4-FFF2-40B4-BE49-F238E27FC236}">
                <a16:creationId xmlns:a16="http://schemas.microsoft.com/office/drawing/2014/main" id="{3A12DD39-5357-7258-472B-35462C083BC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50726"/>
          <a:stretch/>
        </p:blipFill>
        <p:spPr>
          <a:xfrm>
            <a:off x="5908114" y="2860341"/>
            <a:ext cx="3338183" cy="3673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8887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Заголовок 18">
            <a:extLst>
              <a:ext uri="{FF2B5EF4-FFF2-40B4-BE49-F238E27FC236}">
                <a16:creationId xmlns:a16="http://schemas.microsoft.com/office/drawing/2014/main" id="{9EF1D37D-7D53-43D9-B054-3B3A36C7C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6850" y="563671"/>
            <a:ext cx="4989629" cy="2387771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Спасибо </a:t>
            </a: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54B54C36-E55C-4D10-96EB-21DBB6481D7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026852" y="3531676"/>
            <a:ext cx="4989628" cy="1756576"/>
          </a:xfrm>
        </p:spPr>
        <p:txBody>
          <a:bodyPr rtlCol="0">
            <a:normAutofit/>
          </a:bodyPr>
          <a:lstStyle>
            <a:defPPr>
              <a:defRPr lang="ru-RU"/>
            </a:defPPr>
          </a:lstStyle>
          <a:p>
            <a:pPr rtl="0"/>
            <a:r>
              <a:rPr lang="ru-RU" dirty="0"/>
              <a:t>Жук Филипп </a:t>
            </a:r>
          </a:p>
          <a:p>
            <a:pPr rtl="0"/>
            <a:r>
              <a:rPr lang="ru-RU" dirty="0"/>
              <a:t>Группа 2392</a:t>
            </a:r>
          </a:p>
        </p:txBody>
      </p:sp>
      <p:sp>
        <p:nvSpPr>
          <p:cNvPr id="22" name="Номер слайда 21">
            <a:extLst>
              <a:ext uri="{FF2B5EF4-FFF2-40B4-BE49-F238E27FC236}">
                <a16:creationId xmlns:a16="http://schemas.microsoft.com/office/drawing/2014/main" id="{D185F1A6-517F-4333-A04B-A1833CCBA4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fld id="{8D1FC6F8-0BCD-47E9-9C64-690771D9C143}" type="slidenum">
              <a:rPr lang="ru-RU" smtClean="0"/>
              <a:pPr rtl="0"/>
              <a:t>13</a:t>
            </a:fld>
            <a:endParaRPr lang="ru-RU"/>
          </a:p>
        </p:txBody>
      </p:sp>
      <p:sp>
        <p:nvSpPr>
          <p:cNvPr id="3" name="Нижний колонтитул 5">
            <a:extLst>
              <a:ext uri="{FF2B5EF4-FFF2-40B4-BE49-F238E27FC236}">
                <a16:creationId xmlns:a16="http://schemas.microsoft.com/office/drawing/2014/main" id="{17A99A4F-CFE7-58CD-21D1-7FDB9C1AE0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38382" y="1305433"/>
            <a:ext cx="2975987" cy="365125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en-US" sz="900" dirty="0"/>
              <a:t>Ai </a:t>
            </a:r>
            <a:r>
              <a:rPr lang="ru-RU" sz="900" dirty="0"/>
              <a:t>Агнет для поиска в документации компании</a:t>
            </a:r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28069445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Заголовок 26">
            <a:extLst>
              <a:ext uri="{FF2B5EF4-FFF2-40B4-BE49-F238E27FC236}">
                <a16:creationId xmlns:a16="http://schemas.microsoft.com/office/drawing/2014/main" id="{AC2324A2-9A57-4433-8C66-C17D1D270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1623" y="2210810"/>
            <a:ext cx="4579970" cy="538038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b="1" dirty="0"/>
              <a:t>О нас</a:t>
            </a:r>
          </a:p>
        </p:txBody>
      </p:sp>
      <p:sp>
        <p:nvSpPr>
          <p:cNvPr id="59" name="Текст 58">
            <a:extLst>
              <a:ext uri="{FF2B5EF4-FFF2-40B4-BE49-F238E27FC236}">
                <a16:creationId xmlns:a16="http://schemas.microsoft.com/office/drawing/2014/main" id="{FDAF9C5E-FFD5-49FC-9788-18CE8F0958C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034661" y="2747550"/>
            <a:ext cx="5309918" cy="2872039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Мы — команда инициативных студентов, объединенных общей целью: упростить доступ к рабочим инструкциям с помощью современных технологий. В нашей команде присутствуют </a:t>
            </a:r>
            <a:r>
              <a:rPr lang="en-US" dirty="0"/>
              <a:t>ML </a:t>
            </a:r>
            <a:r>
              <a:rPr lang="ru-RU" dirty="0"/>
              <a:t>и </a:t>
            </a:r>
            <a:r>
              <a:rPr lang="en-US" dirty="0"/>
              <a:t>WEB </a:t>
            </a:r>
            <a:r>
              <a:rPr lang="ru-RU" dirty="0"/>
              <a:t>разработчики.</a:t>
            </a:r>
          </a:p>
        </p:txBody>
      </p:sp>
      <p:pic>
        <p:nvPicPr>
          <p:cNvPr id="116" name="Рисунок 115" descr="Группа людей в комнате">
            <a:extLst>
              <a:ext uri="{FF2B5EF4-FFF2-40B4-BE49-F238E27FC236}">
                <a16:creationId xmlns:a16="http://schemas.microsoft.com/office/drawing/2014/main" id="{2F0ECB9B-426D-40BC-918A-2C82968A05C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63453" y="1433033"/>
            <a:ext cx="3527091" cy="3463540"/>
          </a:xfrm>
        </p:spPr>
      </p:pic>
      <p:sp>
        <p:nvSpPr>
          <p:cNvPr id="11" name="Номер слайда 10">
            <a:extLst>
              <a:ext uri="{FF2B5EF4-FFF2-40B4-BE49-F238E27FC236}">
                <a16:creationId xmlns:a16="http://schemas.microsoft.com/office/drawing/2014/main" id="{122A69A8-1CA3-486A-A675-DB22FF0D4A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2</a:t>
            </a:r>
          </a:p>
        </p:txBody>
      </p:sp>
      <p:sp>
        <p:nvSpPr>
          <p:cNvPr id="4" name="Нижний колонтитул 5">
            <a:extLst>
              <a:ext uri="{FF2B5EF4-FFF2-40B4-BE49-F238E27FC236}">
                <a16:creationId xmlns:a16="http://schemas.microsoft.com/office/drawing/2014/main" id="{C181E4B5-398D-B053-779B-E971205BAF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38382" y="1305433"/>
            <a:ext cx="2975987" cy="365125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en-US" sz="900" dirty="0"/>
              <a:t>Ai </a:t>
            </a:r>
            <a:r>
              <a:rPr lang="ru-RU" sz="900" dirty="0"/>
              <a:t>Агнет для поиска в документации компании</a:t>
            </a:r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21842358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Заголовок 45">
            <a:extLst>
              <a:ext uri="{FF2B5EF4-FFF2-40B4-BE49-F238E27FC236}">
                <a16:creationId xmlns:a16="http://schemas.microsoft.com/office/drawing/2014/main" id="{3DE22AEE-5FE7-411E-BE12-05628BC02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7069" y="695093"/>
            <a:ext cx="4919354" cy="667498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b="1" dirty="0"/>
              <a:t>Проблема</a:t>
            </a:r>
          </a:p>
        </p:txBody>
      </p:sp>
      <p:sp>
        <p:nvSpPr>
          <p:cNvPr id="41" name="Текст 40">
            <a:extLst>
              <a:ext uri="{FF2B5EF4-FFF2-40B4-BE49-F238E27FC236}">
                <a16:creationId xmlns:a16="http://schemas.microsoft.com/office/drawing/2014/main" id="{13DF91CF-444A-4959-91C5-62172E643BD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199594" y="1873815"/>
            <a:ext cx="2556579" cy="365125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b="1" dirty="0"/>
              <a:t>Потеря времени</a:t>
            </a:r>
          </a:p>
        </p:txBody>
      </p:sp>
      <p:sp>
        <p:nvSpPr>
          <p:cNvPr id="42" name="Текст 41">
            <a:extLst>
              <a:ext uri="{FF2B5EF4-FFF2-40B4-BE49-F238E27FC236}">
                <a16:creationId xmlns:a16="http://schemas.microsoft.com/office/drawing/2014/main" id="{933753EF-34D5-413D-B330-9D63C1E264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199595" y="2178443"/>
            <a:ext cx="2702650" cy="1742627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Сотрудники теряют много времени на поиск необходимой информации в рабочих инструкциях</a:t>
            </a:r>
          </a:p>
        </p:txBody>
      </p:sp>
      <p:sp>
        <p:nvSpPr>
          <p:cNvPr id="45" name="Текст 44">
            <a:extLst>
              <a:ext uri="{FF2B5EF4-FFF2-40B4-BE49-F238E27FC236}">
                <a16:creationId xmlns:a16="http://schemas.microsoft.com/office/drawing/2014/main" id="{23B5DB8F-544D-4B8A-98F5-10157CB5781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4199595" y="4071261"/>
            <a:ext cx="2556577" cy="365125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Кадры</a:t>
            </a:r>
            <a:endParaRPr lang="ru-RU" b="1" dirty="0"/>
          </a:p>
        </p:txBody>
      </p:sp>
      <p:sp>
        <p:nvSpPr>
          <p:cNvPr id="71" name="Текст 70">
            <a:extLst>
              <a:ext uri="{FF2B5EF4-FFF2-40B4-BE49-F238E27FC236}">
                <a16:creationId xmlns:a16="http://schemas.microsoft.com/office/drawing/2014/main" id="{6DC1492D-B4FC-4834-8463-9F39FDB7818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199596" y="4383943"/>
            <a:ext cx="2556577" cy="1328236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Не хватка квалифицированных кадров для качественного обучения стажеров</a:t>
            </a:r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1F0E6E7-FE9E-4C88-8036-BAF0835CC4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38382" y="1305433"/>
            <a:ext cx="2975987" cy="365125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en-US" sz="900" dirty="0"/>
              <a:t>Ai </a:t>
            </a:r>
            <a:r>
              <a:rPr lang="ru-RU" sz="900" dirty="0"/>
              <a:t>Агнет для поиска в документации компании</a:t>
            </a:r>
            <a:endParaRPr lang="ru-RU" b="1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944EF00-08F5-4EC2-87BC-9CA90D8251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3</a:t>
            </a:r>
          </a:p>
        </p:txBody>
      </p:sp>
      <p:sp>
        <p:nvSpPr>
          <p:cNvPr id="12" name="Текст 44">
            <a:extLst>
              <a:ext uri="{FF2B5EF4-FFF2-40B4-BE49-F238E27FC236}">
                <a16:creationId xmlns:a16="http://schemas.microsoft.com/office/drawing/2014/main" id="{48C52EAA-4B30-DA44-E7A1-A24F60B344F8}"/>
              </a:ext>
            </a:extLst>
          </p:cNvPr>
          <p:cNvSpPr txBox="1">
            <a:spLocks/>
          </p:cNvSpPr>
          <p:nvPr/>
        </p:nvSpPr>
        <p:spPr>
          <a:xfrm>
            <a:off x="7746910" y="2684631"/>
            <a:ext cx="2556577" cy="365125"/>
          </a:xfrm>
          <a:prstGeom prst="rect">
            <a:avLst/>
          </a:prstGeom>
        </p:spPr>
        <p:txBody>
          <a:bodyPr rtlCol="0"/>
          <a:lstStyle>
            <a:defPPr>
              <a:defRPr lang="ru-RU"/>
            </a:defPPr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ru-RU" sz="1600" b="1" kern="1200" cap="none" spc="200" baseline="0">
                <a:solidFill>
                  <a:schemeClr val="accent6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Сложность документаций</a:t>
            </a:r>
          </a:p>
        </p:txBody>
      </p:sp>
      <p:sp>
        <p:nvSpPr>
          <p:cNvPr id="15" name="Текст 70">
            <a:extLst>
              <a:ext uri="{FF2B5EF4-FFF2-40B4-BE49-F238E27FC236}">
                <a16:creationId xmlns:a16="http://schemas.microsoft.com/office/drawing/2014/main" id="{F7DB0FBE-63BE-48A1-D59B-93DDDDCD4E02}"/>
              </a:ext>
            </a:extLst>
          </p:cNvPr>
          <p:cNvSpPr txBox="1">
            <a:spLocks/>
          </p:cNvSpPr>
          <p:nvPr/>
        </p:nvSpPr>
        <p:spPr>
          <a:xfrm>
            <a:off x="7746911" y="3112361"/>
            <a:ext cx="2556577" cy="1328236"/>
          </a:xfrm>
          <a:prstGeom prst="rect">
            <a:avLst/>
          </a:prstGeom>
        </p:spPr>
        <p:txBody>
          <a:bodyPr rtlCol="0"/>
          <a:lstStyle>
            <a:defPPr>
              <a:defRPr lang="ru-RU"/>
            </a:defPPr>
            <a:lvl1pPr marL="0" indent="0" algn="l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lang="ru-RU" sz="1400" kern="1200" cap="none" spc="0" baseline="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Документации пишут используя сложные термины, которые являются не понятными для пользователя</a:t>
            </a:r>
          </a:p>
        </p:txBody>
      </p:sp>
    </p:spTree>
    <p:extLst>
      <p:ext uri="{BB962C8B-B14F-4D97-AF65-F5344CB8AC3E}">
        <p14:creationId xmlns:p14="http://schemas.microsoft.com/office/powerpoint/2010/main" val="31095017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Заголовок 48">
            <a:extLst>
              <a:ext uri="{FF2B5EF4-FFF2-40B4-BE49-F238E27FC236}">
                <a16:creationId xmlns:a16="http://schemas.microsoft.com/office/drawing/2014/main" id="{7FE51E02-50EB-4E26-B5E1-1B76B0D7B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9716" y="1823625"/>
            <a:ext cx="4719884" cy="580030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b="1"/>
              <a:t>Решение</a:t>
            </a:r>
          </a:p>
        </p:txBody>
      </p:sp>
      <p:cxnSp>
        <p:nvCxnSpPr>
          <p:cNvPr id="14" name="Прямая соединительная линия 13">
            <a:extLst>
              <a:ext uri="{FF2B5EF4-FFF2-40B4-BE49-F238E27FC236}">
                <a16:creationId xmlns:a16="http://schemas.microsoft.com/office/drawing/2014/main" id="{DA6FC127-313F-42F3-9800-F36B13BD0B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stCxn id="15" idx="6"/>
            <a:endCxn id="20" idx="2"/>
          </p:cNvCxnSpPr>
          <p:nvPr/>
        </p:nvCxnSpPr>
        <p:spPr>
          <a:xfrm>
            <a:off x="2172245" y="3645383"/>
            <a:ext cx="7622284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Овал 16">
            <a:extLst>
              <a:ext uri="{FF2B5EF4-FFF2-40B4-BE49-F238E27FC236}">
                <a16:creationId xmlns:a16="http://schemas.microsoft.com/office/drawing/2014/main" id="{17BD30DD-1CDC-42FA-A173-F6CFB93D91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085064" y="3172544"/>
            <a:ext cx="945678" cy="945678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latin typeface="Calibri Light" panose="020F0302020204030204" pitchFamily="34" charset="0"/>
            </a:endParaRPr>
          </a:p>
        </p:txBody>
      </p:sp>
      <p:sp>
        <p:nvSpPr>
          <p:cNvPr id="19" name="Овал 18">
            <a:extLst>
              <a:ext uri="{FF2B5EF4-FFF2-40B4-BE49-F238E27FC236}">
                <a16:creationId xmlns:a16="http://schemas.microsoft.com/office/drawing/2014/main" id="{6FF16285-BEA6-47E3-8ECE-E17D4D0848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943562" y="3174633"/>
            <a:ext cx="945678" cy="945678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latin typeface="Calibri Light" panose="020F0302020204030204" pitchFamily="34" charset="0"/>
            </a:endParaRPr>
          </a:p>
        </p:txBody>
      </p:sp>
      <p:sp>
        <p:nvSpPr>
          <p:cNvPr id="20" name="Овал 19">
            <a:extLst>
              <a:ext uri="{FF2B5EF4-FFF2-40B4-BE49-F238E27FC236}">
                <a16:creationId xmlns:a16="http://schemas.microsoft.com/office/drawing/2014/main" id="{3FF59E2B-8CF4-4F96-9F85-850F62E873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794529" y="3172544"/>
            <a:ext cx="945678" cy="945678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latin typeface="Calibri Light" panose="020F0302020204030204" pitchFamily="34" charset="0"/>
            </a:endParaRPr>
          </a:p>
        </p:txBody>
      </p:sp>
      <p:sp>
        <p:nvSpPr>
          <p:cNvPr id="15" name="Овал 14">
            <a:extLst>
              <a:ext uri="{FF2B5EF4-FFF2-40B4-BE49-F238E27FC236}">
                <a16:creationId xmlns:a16="http://schemas.microsoft.com/office/drawing/2014/main" id="{D56AB62C-FF38-4153-B496-F42C8DB044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226567" y="3172544"/>
            <a:ext cx="945678" cy="945678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latin typeface="Calibri Light" panose="020F0302020204030204" pitchFamily="34" charset="0"/>
            </a:endParaRPr>
          </a:p>
        </p:txBody>
      </p:sp>
      <p:sp>
        <p:nvSpPr>
          <p:cNvPr id="26" name="Текст 25">
            <a:extLst>
              <a:ext uri="{FF2B5EF4-FFF2-40B4-BE49-F238E27FC236}">
                <a16:creationId xmlns:a16="http://schemas.microsoft.com/office/drawing/2014/main" id="{2F0C189F-75BF-4FC8-A278-5EFC6B66FAC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79005" y="4230943"/>
            <a:ext cx="2640803" cy="558032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Обработка данных</a:t>
            </a:r>
            <a:endParaRPr lang="ru-RU" b="1" dirty="0"/>
          </a:p>
        </p:txBody>
      </p:sp>
      <p:sp>
        <p:nvSpPr>
          <p:cNvPr id="27" name="Текст 26">
            <a:extLst>
              <a:ext uri="{FF2B5EF4-FFF2-40B4-BE49-F238E27FC236}">
                <a16:creationId xmlns:a16="http://schemas.microsoft.com/office/drawing/2014/main" id="{56F30711-3932-4012-B6C1-3B270E1293B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9005" y="4685940"/>
            <a:ext cx="2640803" cy="1616414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Наш продукт самостоятельно анализирует данные</a:t>
            </a:r>
          </a:p>
        </p:txBody>
      </p:sp>
      <p:sp>
        <p:nvSpPr>
          <p:cNvPr id="31" name="Текст 30">
            <a:extLst>
              <a:ext uri="{FF2B5EF4-FFF2-40B4-BE49-F238E27FC236}">
                <a16:creationId xmlns:a16="http://schemas.microsoft.com/office/drawing/2014/main" id="{850A4385-C5CF-4BEE-B287-D3AC3C91286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237502" y="4234631"/>
            <a:ext cx="3076194" cy="554342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Получение векторного хранилища</a:t>
            </a:r>
            <a:endParaRPr lang="ru-RU" b="1" dirty="0"/>
          </a:p>
        </p:txBody>
      </p:sp>
      <p:sp>
        <p:nvSpPr>
          <p:cNvPr id="28" name="Текст 27">
            <a:extLst>
              <a:ext uri="{FF2B5EF4-FFF2-40B4-BE49-F238E27FC236}">
                <a16:creationId xmlns:a16="http://schemas.microsoft.com/office/drawing/2014/main" id="{CC9C5A8F-500B-4089-A210-65BE40581FE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237503" y="4689628"/>
            <a:ext cx="2640803" cy="1616414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Программа создает себе базу данных. </a:t>
            </a:r>
          </a:p>
          <a:p>
            <a:pPr rtl="0"/>
            <a:r>
              <a:rPr lang="ru-RU" dirty="0"/>
              <a:t>По которой выполняется поиск используя технологию </a:t>
            </a:r>
            <a:r>
              <a:rPr lang="en-US" dirty="0"/>
              <a:t>RAG</a:t>
            </a:r>
            <a:endParaRPr lang="ru-RU" dirty="0"/>
          </a:p>
        </p:txBody>
      </p:sp>
      <p:sp>
        <p:nvSpPr>
          <p:cNvPr id="32" name="Текст 31">
            <a:extLst>
              <a:ext uri="{FF2B5EF4-FFF2-40B4-BE49-F238E27FC236}">
                <a16:creationId xmlns:a16="http://schemas.microsoft.com/office/drawing/2014/main" id="{561059DA-EA8B-4860-B58D-BBFD6C2CFC5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096000" y="4218499"/>
            <a:ext cx="2640803" cy="365125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b="1" dirty="0"/>
              <a:t>Обработка результатов</a:t>
            </a:r>
          </a:p>
        </p:txBody>
      </p:sp>
      <p:sp>
        <p:nvSpPr>
          <p:cNvPr id="29" name="Текст 28">
            <a:extLst>
              <a:ext uri="{FF2B5EF4-FFF2-40B4-BE49-F238E27FC236}">
                <a16:creationId xmlns:a16="http://schemas.microsoft.com/office/drawing/2014/main" id="{491AC0FF-532B-4B36-BE1C-83B71D783B4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096000" y="4673496"/>
            <a:ext cx="2640803" cy="1616414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Благодаря нейро сетям, программа обрабатывает данные и выводит в понятном для человека виде </a:t>
            </a:r>
          </a:p>
        </p:txBody>
      </p:sp>
      <p:sp>
        <p:nvSpPr>
          <p:cNvPr id="33" name="Текст 32">
            <a:extLst>
              <a:ext uri="{FF2B5EF4-FFF2-40B4-BE49-F238E27FC236}">
                <a16:creationId xmlns:a16="http://schemas.microsoft.com/office/drawing/2014/main" id="{921263C4-F13B-47F6-A4A0-816A8D261C2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8946967" y="4218499"/>
            <a:ext cx="2640803" cy="570474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Реализация интерфейса</a:t>
            </a:r>
            <a:endParaRPr lang="ru-RU" b="1" dirty="0"/>
          </a:p>
        </p:txBody>
      </p:sp>
      <p:sp>
        <p:nvSpPr>
          <p:cNvPr id="30" name="Текст 29">
            <a:extLst>
              <a:ext uri="{FF2B5EF4-FFF2-40B4-BE49-F238E27FC236}">
                <a16:creationId xmlns:a16="http://schemas.microsoft.com/office/drawing/2014/main" id="{D16C7B99-9723-4022-8904-97B66907F14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946967" y="4673496"/>
            <a:ext cx="2640803" cy="1616414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В итоговом продукте представлена программа с удобным пользовательским интерфейсом</a:t>
            </a:r>
          </a:p>
          <a:p>
            <a:pPr rtl="0"/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DAFBEEF-2BDC-48F9-ACA2-5A9324E7BF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4</a:t>
            </a:r>
          </a:p>
        </p:txBody>
      </p:sp>
      <p:sp>
        <p:nvSpPr>
          <p:cNvPr id="2" name="Нижний колонтитул 5">
            <a:extLst>
              <a:ext uri="{FF2B5EF4-FFF2-40B4-BE49-F238E27FC236}">
                <a16:creationId xmlns:a16="http://schemas.microsoft.com/office/drawing/2014/main" id="{7DAFBB69-CE41-E542-8E44-46650DFD7C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38382" y="1305433"/>
            <a:ext cx="2975987" cy="365125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en-US" sz="900" dirty="0"/>
              <a:t>Ai </a:t>
            </a:r>
            <a:r>
              <a:rPr lang="ru-RU" sz="900" dirty="0"/>
              <a:t>Агнет для поиска в документации компании</a:t>
            </a:r>
            <a:endParaRPr lang="ru-RU" b="1" dirty="0"/>
          </a:p>
        </p:txBody>
      </p:sp>
      <p:pic>
        <p:nvPicPr>
          <p:cNvPr id="5" name="Рисунок 4" descr="значок стопки бумаг">
            <a:extLst>
              <a:ext uri="{FF2B5EF4-FFF2-40B4-BE49-F238E27FC236}">
                <a16:creationId xmlns:a16="http://schemas.microsoft.com/office/drawing/2014/main" id="{9E2287CB-9A70-C028-1EC0-307750EE00F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404123" y="3343631"/>
            <a:ext cx="603504" cy="603504"/>
          </a:xfrm>
          <a:prstGeom prst="rect">
            <a:avLst/>
          </a:prstGeom>
        </p:spPr>
      </p:pic>
      <p:pic>
        <p:nvPicPr>
          <p:cNvPr id="11" name="Рисунок 10" descr="значок копилки">
            <a:extLst>
              <a:ext uri="{FF2B5EF4-FFF2-40B4-BE49-F238E27FC236}">
                <a16:creationId xmlns:a16="http://schemas.microsoft.com/office/drawing/2014/main" id="{CE3FBF58-1136-E714-86A3-98AAEA218AE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4259917" y="3349227"/>
            <a:ext cx="603504" cy="603504"/>
          </a:xfrm>
          <a:prstGeom prst="rect">
            <a:avLst/>
          </a:prstGeom>
        </p:spPr>
      </p:pic>
      <p:pic>
        <p:nvPicPr>
          <p:cNvPr id="18" name="Графический объект 17">
            <a:extLst>
              <a:ext uri="{FF2B5EF4-FFF2-40B4-BE49-F238E27FC236}">
                <a16:creationId xmlns:a16="http://schemas.microsoft.com/office/drawing/2014/main" id="{6ACE898B-4E36-FDCA-0BE3-DE4933F4C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113061" y="3347987"/>
            <a:ext cx="599148" cy="599148"/>
          </a:xfrm>
          <a:prstGeom prst="rect">
            <a:avLst/>
          </a:prstGeom>
        </p:spPr>
      </p:pic>
      <p:pic>
        <p:nvPicPr>
          <p:cNvPr id="23" name="Графический объект 13">
            <a:extLst>
              <a:ext uri="{FF2B5EF4-FFF2-40B4-BE49-F238E27FC236}">
                <a16:creationId xmlns:a16="http://schemas.microsoft.com/office/drawing/2014/main" id="{30CE5DBF-4A10-D23F-A49F-2C762CF5C1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959147" y="3348724"/>
            <a:ext cx="599148" cy="599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1060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Заголовок 39">
            <a:extLst>
              <a:ext uri="{FF2B5EF4-FFF2-40B4-BE49-F238E27FC236}">
                <a16:creationId xmlns:a16="http://schemas.microsoft.com/office/drawing/2014/main" id="{38FEDDED-CB8D-43EC-BAB6-6DB72148B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6218" y="690802"/>
            <a:ext cx="4936277" cy="575890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Обзор продукта</a:t>
            </a:r>
          </a:p>
        </p:txBody>
      </p:sp>
      <p:pic>
        <p:nvPicPr>
          <p:cNvPr id="42" name="Рисунок 41" descr="значок ящика">
            <a:extLst>
              <a:ext uri="{FF2B5EF4-FFF2-40B4-BE49-F238E27FC236}">
                <a16:creationId xmlns:a16="http://schemas.microsoft.com/office/drawing/2014/main" id="{7A0C5CE6-9CA6-4807-B23A-A4F89C0310D2}"/>
              </a:ext>
            </a:extLst>
          </p:cNvPr>
          <p:cNvPicPr>
            <a:picLocks noGrp="1" noChangeAspect="1"/>
          </p:cNvPicPr>
          <p:nvPr>
            <p:ph type="pic" sz="quarter" idx="26"/>
          </p:nvPr>
        </p:nvPicPr>
        <p:blipFill>
          <a:blip r:embed="rId3"/>
          <a:srcRect l="375" r="375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76" name="Текст 75">
            <a:extLst>
              <a:ext uri="{FF2B5EF4-FFF2-40B4-BE49-F238E27FC236}">
                <a16:creationId xmlns:a16="http://schemas.microsoft.com/office/drawing/2014/main" id="{E239EA0A-BE2A-46D5-876A-5614B0A7CF0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190069" y="2568679"/>
            <a:ext cx="3008631" cy="348162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Уникальный</a:t>
            </a:r>
          </a:p>
        </p:txBody>
      </p:sp>
      <p:sp>
        <p:nvSpPr>
          <p:cNvPr id="77" name="Текст 76">
            <a:extLst>
              <a:ext uri="{FF2B5EF4-FFF2-40B4-BE49-F238E27FC236}">
                <a16:creationId xmlns:a16="http://schemas.microsoft.com/office/drawing/2014/main" id="{92FDC44E-20CB-4210-8DA6-F83A46B3952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190069" y="2861987"/>
            <a:ext cx="3008630" cy="997917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Данный продукт является востребованным на рынке </a:t>
            </a:r>
          </a:p>
        </p:txBody>
      </p:sp>
      <p:pic>
        <p:nvPicPr>
          <p:cNvPr id="43" name="Рисунок 42" descr="значок рынка">
            <a:extLst>
              <a:ext uri="{FF2B5EF4-FFF2-40B4-BE49-F238E27FC236}">
                <a16:creationId xmlns:a16="http://schemas.microsoft.com/office/drawing/2014/main" id="{68703471-66FD-4701-B79F-C054E717F50D}"/>
              </a:ext>
            </a:extLst>
          </p:cNvPr>
          <p:cNvPicPr>
            <a:picLocks noGrp="1" noChangeAspect="1"/>
          </p:cNvPicPr>
          <p:nvPr>
            <p:ph type="pic" sz="quarter" idx="27"/>
          </p:nvPr>
        </p:nvPicPr>
        <p:blipFill>
          <a:blip r:embed="rId4"/>
          <a:srcRect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97" name="Текст 96">
            <a:extLst>
              <a:ext uri="{FF2B5EF4-FFF2-40B4-BE49-F238E27FC236}">
                <a16:creationId xmlns:a16="http://schemas.microsoft.com/office/drawing/2014/main" id="{1C9BBBD5-3078-4A97-8E7D-F5F839845BD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913979" y="2568679"/>
            <a:ext cx="3008631" cy="348162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Практичный</a:t>
            </a:r>
          </a:p>
        </p:txBody>
      </p:sp>
      <p:sp>
        <p:nvSpPr>
          <p:cNvPr id="96" name="Текст 95">
            <a:extLst>
              <a:ext uri="{FF2B5EF4-FFF2-40B4-BE49-F238E27FC236}">
                <a16:creationId xmlns:a16="http://schemas.microsoft.com/office/drawing/2014/main" id="{CDBDA856-8CC1-449E-B621-022F99358F0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913979" y="2861988"/>
            <a:ext cx="3008630" cy="997918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Он сократит время на поиск нужной информации</a:t>
            </a:r>
          </a:p>
        </p:txBody>
      </p:sp>
      <p:pic>
        <p:nvPicPr>
          <p:cNvPr id="45" name="Рисунок 44" descr="клипборд с изображением квадратика, отмеченного галочкой">
            <a:extLst>
              <a:ext uri="{FF2B5EF4-FFF2-40B4-BE49-F238E27FC236}">
                <a16:creationId xmlns:a16="http://schemas.microsoft.com/office/drawing/2014/main" id="{C8D7F118-FF46-4EA6-8CB0-7A7F32EA9B67}"/>
              </a:ext>
            </a:extLst>
          </p:cNvPr>
          <p:cNvPicPr>
            <a:picLocks noGrp="1" noChangeAspect="1"/>
          </p:cNvPicPr>
          <p:nvPr>
            <p:ph type="pic" sz="quarter" idx="28"/>
          </p:nvPr>
        </p:nvPicPr>
        <p:blipFill>
          <a:blip r:embed="rId5"/>
          <a:srcRect l="375" r="375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99" name="Текст 98">
            <a:extLst>
              <a:ext uri="{FF2B5EF4-FFF2-40B4-BE49-F238E27FC236}">
                <a16:creationId xmlns:a16="http://schemas.microsoft.com/office/drawing/2014/main" id="{3A32E54C-621B-48BA-A803-164046E2AE65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4190069" y="5044309"/>
            <a:ext cx="3008631" cy="348162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Проверенный</a:t>
            </a:r>
          </a:p>
        </p:txBody>
      </p:sp>
      <p:sp>
        <p:nvSpPr>
          <p:cNvPr id="98" name="Текст 97">
            <a:extLst>
              <a:ext uri="{FF2B5EF4-FFF2-40B4-BE49-F238E27FC236}">
                <a16:creationId xmlns:a16="http://schemas.microsoft.com/office/drawing/2014/main" id="{01AED438-7299-4DC8-9DD9-BA1D41DA967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190069" y="5337618"/>
            <a:ext cx="3008630" cy="636682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Проведено тестирование специалистами из политеха</a:t>
            </a:r>
          </a:p>
        </p:txBody>
      </p:sp>
      <p:sp>
        <p:nvSpPr>
          <p:cNvPr id="20" name="Номер слайда 19">
            <a:extLst>
              <a:ext uri="{FF2B5EF4-FFF2-40B4-BE49-F238E27FC236}">
                <a16:creationId xmlns:a16="http://schemas.microsoft.com/office/drawing/2014/main" id="{3DD70FC9-BBF2-4AF1-9A64-0FB9216835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fld id="{8D1FC6F8-0BCD-47E9-9C64-690771D9C143}" type="slidenum">
              <a:rPr lang="ru-RU" smtClean="0"/>
              <a:pPr rtl="0"/>
              <a:t>5</a:t>
            </a:fld>
            <a:endParaRPr lang="ru-RU" dirty="0"/>
          </a:p>
        </p:txBody>
      </p:sp>
      <p:pic>
        <p:nvPicPr>
          <p:cNvPr id="8" name="Рисунок 7" descr="клипборд с изображением квадратика, отмеченного галочкой">
            <a:extLst>
              <a:ext uri="{FF2B5EF4-FFF2-40B4-BE49-F238E27FC236}">
                <a16:creationId xmlns:a16="http://schemas.microsoft.com/office/drawing/2014/main" id="{9DDB02AB-4A99-8FC9-F919-3C0D4589F10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375" r="375"/>
          <a:stretch>
            <a:fillRect/>
          </a:stretch>
        </p:blipFill>
        <p:spPr>
          <a:xfrm>
            <a:off x="7913978" y="4281832"/>
            <a:ext cx="603504" cy="603504"/>
          </a:xfrm>
          <a:prstGeom prst="rect">
            <a:avLst/>
          </a:prstGeom>
        </p:spPr>
      </p:pic>
      <p:sp>
        <p:nvSpPr>
          <p:cNvPr id="9" name="Текст 98">
            <a:extLst>
              <a:ext uri="{FF2B5EF4-FFF2-40B4-BE49-F238E27FC236}">
                <a16:creationId xmlns:a16="http://schemas.microsoft.com/office/drawing/2014/main" id="{0EB0DED8-98D9-56C6-7B37-8D962EAD9925}"/>
              </a:ext>
            </a:extLst>
          </p:cNvPr>
          <p:cNvSpPr txBox="1">
            <a:spLocks/>
          </p:cNvSpPr>
          <p:nvPr/>
        </p:nvSpPr>
        <p:spPr>
          <a:xfrm>
            <a:off x="7913978" y="5044309"/>
            <a:ext cx="3008631" cy="348162"/>
          </a:xfrm>
          <a:prstGeom prst="rect">
            <a:avLst/>
          </a:prstGeom>
        </p:spPr>
        <p:txBody>
          <a:bodyPr rtlCol="0"/>
          <a:lstStyle>
            <a:defPPr>
              <a:defRPr lang="ru-RU"/>
            </a:defPPr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ru-RU" sz="1600" b="1" kern="1200" cap="none" spc="200" baseline="0">
                <a:solidFill>
                  <a:schemeClr val="accent6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Интуитивно понятный</a:t>
            </a:r>
          </a:p>
        </p:txBody>
      </p:sp>
      <p:sp>
        <p:nvSpPr>
          <p:cNvPr id="10" name="Текст 97">
            <a:extLst>
              <a:ext uri="{FF2B5EF4-FFF2-40B4-BE49-F238E27FC236}">
                <a16:creationId xmlns:a16="http://schemas.microsoft.com/office/drawing/2014/main" id="{40C4FD77-D60E-D266-685F-A236EE704E46}"/>
              </a:ext>
            </a:extLst>
          </p:cNvPr>
          <p:cNvSpPr txBox="1">
            <a:spLocks/>
          </p:cNvSpPr>
          <p:nvPr/>
        </p:nvSpPr>
        <p:spPr>
          <a:xfrm>
            <a:off x="7913978" y="5337618"/>
            <a:ext cx="3008630" cy="636682"/>
          </a:xfrm>
          <a:prstGeom prst="rect">
            <a:avLst/>
          </a:prstGeom>
        </p:spPr>
        <p:txBody>
          <a:bodyPr rtlCol="0"/>
          <a:lstStyle>
            <a:defPPr>
              <a:defRPr lang="ru-RU"/>
            </a:defPPr>
            <a:lvl1pPr marL="0" indent="0" algn="l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lang="ru-RU" sz="1400" kern="1200" cap="none" spc="0" baseline="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Получаемые ответы на вопросы являются краткими и понятными</a:t>
            </a:r>
          </a:p>
        </p:txBody>
      </p:sp>
      <p:sp>
        <p:nvSpPr>
          <p:cNvPr id="11" name="Нижний колонтитул 5">
            <a:extLst>
              <a:ext uri="{FF2B5EF4-FFF2-40B4-BE49-F238E27FC236}">
                <a16:creationId xmlns:a16="http://schemas.microsoft.com/office/drawing/2014/main" id="{098F3B20-10C3-8E20-3663-DBD5895DD4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38382" y="1305433"/>
            <a:ext cx="2975987" cy="365125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en-US" sz="900" dirty="0"/>
              <a:t>Ai </a:t>
            </a:r>
            <a:r>
              <a:rPr lang="ru-RU" sz="900" dirty="0"/>
              <a:t>Агнет для поиска в документации компании</a:t>
            </a:r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19688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Заголовок 33">
            <a:extLst>
              <a:ext uri="{FF2B5EF4-FFF2-40B4-BE49-F238E27FC236}">
                <a16:creationId xmlns:a16="http://schemas.microsoft.com/office/drawing/2014/main" id="{4BB0BCF4-9D20-4758-AE5E-FC431503F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511" y="760406"/>
            <a:ext cx="5424988" cy="579245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Модель программы</a:t>
            </a:r>
          </a:p>
        </p:txBody>
      </p:sp>
      <p:sp>
        <p:nvSpPr>
          <p:cNvPr id="40" name="Текст 39">
            <a:extLst>
              <a:ext uri="{FF2B5EF4-FFF2-40B4-BE49-F238E27FC236}">
                <a16:creationId xmlns:a16="http://schemas.microsoft.com/office/drawing/2014/main" id="{F09B50DC-B299-47D5-8FBF-8BB1F764A59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070" y="3563131"/>
            <a:ext cx="2350659" cy="341197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en-US" dirty="0"/>
              <a:t>LLM</a:t>
            </a:r>
            <a:endParaRPr lang="ru-RU" dirty="0"/>
          </a:p>
        </p:txBody>
      </p:sp>
      <p:sp>
        <p:nvSpPr>
          <p:cNvPr id="41" name="Текст 40">
            <a:extLst>
              <a:ext uri="{FF2B5EF4-FFF2-40B4-BE49-F238E27FC236}">
                <a16:creationId xmlns:a16="http://schemas.microsoft.com/office/drawing/2014/main" id="{5B2431E2-5AF0-49F8-8C0F-52F1C117186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070" y="3911304"/>
            <a:ext cx="2350659" cy="1073651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В основе нашей программы лежат большие языковые модели </a:t>
            </a:r>
          </a:p>
        </p:txBody>
      </p:sp>
      <p:sp>
        <p:nvSpPr>
          <p:cNvPr id="42" name="Текст 41">
            <a:extLst>
              <a:ext uri="{FF2B5EF4-FFF2-40B4-BE49-F238E27FC236}">
                <a16:creationId xmlns:a16="http://schemas.microsoft.com/office/drawing/2014/main" id="{974545B8-60BB-4D0D-8EE6-4D20EFAB711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938930" y="3563131"/>
            <a:ext cx="2350659" cy="321295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en-US" dirty="0"/>
              <a:t>RAG</a:t>
            </a:r>
            <a:endParaRPr lang="ru-RU" dirty="0"/>
          </a:p>
        </p:txBody>
      </p:sp>
      <p:sp>
        <p:nvSpPr>
          <p:cNvPr id="43" name="Текст 42">
            <a:extLst>
              <a:ext uri="{FF2B5EF4-FFF2-40B4-BE49-F238E27FC236}">
                <a16:creationId xmlns:a16="http://schemas.microsoft.com/office/drawing/2014/main" id="{947754CF-0306-43C0-AAC6-F0E44B385D4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938930" y="3911304"/>
            <a:ext cx="2350659" cy="1412834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Мы считаем, что </a:t>
            </a:r>
            <a:r>
              <a:rPr lang="en-US" dirty="0"/>
              <a:t>Retrieval-augmented generation – </a:t>
            </a:r>
            <a:r>
              <a:rPr lang="ru-RU" dirty="0"/>
              <a:t>это один из эффективных методов дообучения </a:t>
            </a:r>
            <a:r>
              <a:rPr lang="en-US" dirty="0"/>
              <a:t>LLM</a:t>
            </a:r>
            <a:endParaRPr lang="ru-RU" dirty="0"/>
          </a:p>
        </p:txBody>
      </p:sp>
      <p:sp>
        <p:nvSpPr>
          <p:cNvPr id="44" name="Текст 43">
            <a:extLst>
              <a:ext uri="{FF2B5EF4-FFF2-40B4-BE49-F238E27FC236}">
                <a16:creationId xmlns:a16="http://schemas.microsoft.com/office/drawing/2014/main" id="{08BF14CB-16F9-4C81-89C6-D1803D9FF6C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096783" y="3677392"/>
            <a:ext cx="1965374" cy="392743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en-US" dirty="0"/>
              <a:t>API</a:t>
            </a:r>
            <a:endParaRPr lang="ru-RU" dirty="0"/>
          </a:p>
        </p:txBody>
      </p:sp>
      <p:sp>
        <p:nvSpPr>
          <p:cNvPr id="45" name="Текст 44">
            <a:extLst>
              <a:ext uri="{FF2B5EF4-FFF2-40B4-BE49-F238E27FC236}">
                <a16:creationId xmlns:a16="http://schemas.microsoft.com/office/drawing/2014/main" id="{BF20205F-2E3B-455D-AD51-19DBA042B69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096783" y="4025565"/>
            <a:ext cx="1965374" cy="1235851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Простой метод работы с программой не внедряясь в её код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A7569EA-9732-4A17-BF57-C64DBC5B9E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fld id="{8D1FC6F8-0BCD-47E9-9C64-690771D9C143}" type="slidenum">
              <a:rPr lang="ru-RU" smtClean="0"/>
              <a:pPr rtl="0"/>
              <a:t>6</a:t>
            </a:fld>
            <a:endParaRPr lang="ru-RU"/>
          </a:p>
        </p:txBody>
      </p:sp>
      <p:cxnSp>
        <p:nvCxnSpPr>
          <p:cNvPr id="2" name="Прямая соединительная линия 1">
            <a:extLst>
              <a:ext uri="{FF2B5EF4-FFF2-40B4-BE49-F238E27FC236}">
                <a16:creationId xmlns:a16="http://schemas.microsoft.com/office/drawing/2014/main" id="{89EE8C66-A3B6-1381-9A01-05CA5F5CAC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stCxn id="8" idx="6"/>
            <a:endCxn id="7" idx="2"/>
          </p:cNvCxnSpPr>
          <p:nvPr/>
        </p:nvCxnSpPr>
        <p:spPr>
          <a:xfrm>
            <a:off x="1746797" y="2928086"/>
            <a:ext cx="75472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Овал 4">
            <a:extLst>
              <a:ext uri="{FF2B5EF4-FFF2-40B4-BE49-F238E27FC236}">
                <a16:creationId xmlns:a16="http://schemas.microsoft.com/office/drawing/2014/main" id="{9A134825-D33D-E5B3-124E-4BC73705DD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659616" y="2455247"/>
            <a:ext cx="945678" cy="945678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latin typeface="Calibri Light" panose="020F0302020204030204" pitchFamily="34" charset="0"/>
            </a:endParaRPr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DC5BD729-EBCC-D0A7-AF81-9B94FE540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522368" y="2455247"/>
            <a:ext cx="945678" cy="945678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latin typeface="Calibri Light" panose="020F0302020204030204" pitchFamily="34" charset="0"/>
            </a:endParaRPr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5F18833A-D6C8-A327-1A42-69CA867EE9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94018" y="2455247"/>
            <a:ext cx="945678" cy="945678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latin typeface="Calibri Light" panose="020F0302020204030204" pitchFamily="34" charset="0"/>
            </a:endParaRP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D7A450AC-3D7B-8FB6-13D8-72A4FCE89C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1119" y="2455247"/>
            <a:ext cx="945678" cy="945678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latin typeface="Calibri Light" panose="020F0302020204030204" pitchFamily="34" charset="0"/>
            </a:endParaRPr>
          </a:p>
        </p:txBody>
      </p:sp>
      <p:pic>
        <p:nvPicPr>
          <p:cNvPr id="11" name="Графический объект 17">
            <a:extLst>
              <a:ext uri="{FF2B5EF4-FFF2-40B4-BE49-F238E27FC236}">
                <a16:creationId xmlns:a16="http://schemas.microsoft.com/office/drawing/2014/main" id="{07FF91C2-8AFF-8969-F8E0-88D0DA7CC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32881" y="2603357"/>
            <a:ext cx="599148" cy="599148"/>
          </a:xfrm>
          <a:prstGeom prst="rect">
            <a:avLst/>
          </a:prstGeom>
        </p:spPr>
      </p:pic>
      <p:pic>
        <p:nvPicPr>
          <p:cNvPr id="19" name="Графический объект 13">
            <a:extLst>
              <a:ext uri="{FF2B5EF4-FFF2-40B4-BE49-F238E27FC236}">
                <a16:creationId xmlns:a16="http://schemas.microsoft.com/office/drawing/2014/main" id="{E84FB05E-51BF-DBB2-AC45-43AC9317F7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698800" y="2648238"/>
            <a:ext cx="599148" cy="599148"/>
          </a:xfrm>
          <a:prstGeom prst="rect">
            <a:avLst/>
          </a:prstGeom>
        </p:spPr>
      </p:pic>
      <p:pic>
        <p:nvPicPr>
          <p:cNvPr id="14" name="Графический объект 13">
            <a:extLst>
              <a:ext uri="{FF2B5EF4-FFF2-40B4-BE49-F238E27FC236}">
                <a16:creationId xmlns:a16="http://schemas.microsoft.com/office/drawing/2014/main" id="{5EB2FC54-BDCC-433E-9F5F-4479FEC4C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80328" y="2643806"/>
            <a:ext cx="599148" cy="599148"/>
          </a:xfrm>
          <a:prstGeom prst="rect">
            <a:avLst/>
          </a:prstGeom>
        </p:spPr>
      </p:pic>
      <p:sp>
        <p:nvSpPr>
          <p:cNvPr id="20" name="Текст 43">
            <a:extLst>
              <a:ext uri="{FF2B5EF4-FFF2-40B4-BE49-F238E27FC236}">
                <a16:creationId xmlns:a16="http://schemas.microsoft.com/office/drawing/2014/main" id="{02D166D3-AA0C-7953-D94B-409D76C092DB}"/>
              </a:ext>
            </a:extLst>
          </p:cNvPr>
          <p:cNvSpPr txBox="1">
            <a:spLocks/>
          </p:cNvSpPr>
          <p:nvPr/>
        </p:nvSpPr>
        <p:spPr>
          <a:xfrm>
            <a:off x="8561883" y="3616663"/>
            <a:ext cx="2457410" cy="392743"/>
          </a:xfrm>
          <a:prstGeom prst="rect">
            <a:avLst/>
          </a:prstGeom>
        </p:spPr>
        <p:txBody>
          <a:bodyPr rtlCol="0"/>
          <a:lstStyle>
            <a:defPPr>
              <a:defRPr lang="ru-RU"/>
            </a:defPPr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ru-RU" sz="1600" b="1" kern="1200" cap="none" spc="200" baseline="0">
                <a:solidFill>
                  <a:schemeClr val="accent6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Web-</a:t>
            </a:r>
            <a:r>
              <a:rPr lang="ru-RU" dirty="0"/>
              <a:t>приложение</a:t>
            </a:r>
            <a:endParaRPr lang="en-US" dirty="0"/>
          </a:p>
        </p:txBody>
      </p:sp>
      <p:sp>
        <p:nvSpPr>
          <p:cNvPr id="21" name="Текст 44">
            <a:extLst>
              <a:ext uri="{FF2B5EF4-FFF2-40B4-BE49-F238E27FC236}">
                <a16:creationId xmlns:a16="http://schemas.microsoft.com/office/drawing/2014/main" id="{52D85109-5390-CD6A-22FD-6F3BCD528702}"/>
              </a:ext>
            </a:extLst>
          </p:cNvPr>
          <p:cNvSpPr txBox="1">
            <a:spLocks/>
          </p:cNvSpPr>
          <p:nvPr/>
        </p:nvSpPr>
        <p:spPr>
          <a:xfrm>
            <a:off x="8784170" y="4138818"/>
            <a:ext cx="1965374" cy="1235851"/>
          </a:xfrm>
          <a:prstGeom prst="rect">
            <a:avLst/>
          </a:prstGeom>
        </p:spPr>
        <p:txBody>
          <a:bodyPr rtlCol="0"/>
          <a:lstStyle>
            <a:defPPr>
              <a:defRPr lang="ru-RU"/>
            </a:defPPr>
            <a:lvl1pPr marL="0" indent="0" algn="ctr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lang="ru-RU" sz="1400" kern="1200" cap="none" spc="0" baseline="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Изящный и практичный способ реализации интерфейса</a:t>
            </a:r>
          </a:p>
        </p:txBody>
      </p:sp>
      <p:pic>
        <p:nvPicPr>
          <p:cNvPr id="16" name="Графический объект 15">
            <a:extLst>
              <a:ext uri="{FF2B5EF4-FFF2-40B4-BE49-F238E27FC236}">
                <a16:creationId xmlns:a16="http://schemas.microsoft.com/office/drawing/2014/main" id="{4F06236B-DDE6-47A9-8020-9F1D55DB8D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467971" y="2673227"/>
            <a:ext cx="599148" cy="599148"/>
          </a:xfrm>
          <a:prstGeom prst="rect">
            <a:avLst/>
          </a:prstGeom>
        </p:spPr>
      </p:pic>
      <p:sp>
        <p:nvSpPr>
          <p:cNvPr id="28" name="Нижний колонтитул 5">
            <a:extLst>
              <a:ext uri="{FF2B5EF4-FFF2-40B4-BE49-F238E27FC236}">
                <a16:creationId xmlns:a16="http://schemas.microsoft.com/office/drawing/2014/main" id="{E3427BC3-9E68-C5F6-A8AD-A0E76C491B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38382" y="1305433"/>
            <a:ext cx="2975987" cy="365125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en-US" sz="900" dirty="0"/>
              <a:t>Ai </a:t>
            </a:r>
            <a:r>
              <a:rPr lang="ru-RU" sz="900" dirty="0"/>
              <a:t>Агнет для поиска в документации компании</a:t>
            </a:r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25902267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2EEEFBA2-D2C5-483D-A977-8998D1677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en-US" dirty="0"/>
              <a:t>LLM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164961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220D20-D978-5885-0347-2E1573D546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Заголовок 39">
            <a:extLst>
              <a:ext uri="{FF2B5EF4-FFF2-40B4-BE49-F238E27FC236}">
                <a16:creationId xmlns:a16="http://schemas.microsoft.com/office/drawing/2014/main" id="{C12B5B0D-DD86-159D-E6C0-02E278E94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6218" y="690802"/>
            <a:ext cx="5891679" cy="575890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Варианты реализации</a:t>
            </a:r>
          </a:p>
        </p:txBody>
      </p:sp>
      <p:sp>
        <p:nvSpPr>
          <p:cNvPr id="20" name="Номер слайда 19">
            <a:extLst>
              <a:ext uri="{FF2B5EF4-FFF2-40B4-BE49-F238E27FC236}">
                <a16:creationId xmlns:a16="http://schemas.microsoft.com/office/drawing/2014/main" id="{E0707601-D210-7573-3A1F-3A046911D3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fld id="{8D1FC6F8-0BCD-47E9-9C64-690771D9C143}" type="slidenum">
              <a:rPr lang="ru-RU" smtClean="0"/>
              <a:pPr rtl="0"/>
              <a:t>8</a:t>
            </a:fld>
            <a:endParaRPr lang="ru-RU" dirty="0"/>
          </a:p>
        </p:txBody>
      </p:sp>
      <p:sp>
        <p:nvSpPr>
          <p:cNvPr id="11" name="Нижний колонтитул 5">
            <a:extLst>
              <a:ext uri="{FF2B5EF4-FFF2-40B4-BE49-F238E27FC236}">
                <a16:creationId xmlns:a16="http://schemas.microsoft.com/office/drawing/2014/main" id="{38FE71AC-22C7-D06A-F4FB-68F467BC44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38382" y="1305433"/>
            <a:ext cx="2975987" cy="365125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en-US" sz="900" dirty="0"/>
              <a:t>Ai </a:t>
            </a:r>
            <a:r>
              <a:rPr lang="ru-RU" sz="900" dirty="0"/>
              <a:t>Агнет для поиска в документации компании</a:t>
            </a:r>
            <a:endParaRPr lang="ru-RU" b="1" dirty="0"/>
          </a:p>
        </p:txBody>
      </p:sp>
      <p:graphicFrame>
        <p:nvGraphicFramePr>
          <p:cNvPr id="12" name="Таблица 11">
            <a:extLst>
              <a:ext uri="{FF2B5EF4-FFF2-40B4-BE49-F238E27FC236}">
                <a16:creationId xmlns:a16="http://schemas.microsoft.com/office/drawing/2014/main" id="{B8B6CA94-4424-AD90-1F74-0021F9C582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6835342"/>
              </p:ext>
            </p:extLst>
          </p:nvPr>
        </p:nvGraphicFramePr>
        <p:xfrm>
          <a:off x="2699132" y="1907116"/>
          <a:ext cx="8129496" cy="2392680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2489812">
                  <a:extLst>
                    <a:ext uri="{9D8B030D-6E8A-4147-A177-3AD203B41FA5}">
                      <a16:colId xmlns:a16="http://schemas.microsoft.com/office/drawing/2014/main" val="879805422"/>
                    </a:ext>
                  </a:extLst>
                </a:gridCol>
                <a:gridCol w="2533879">
                  <a:extLst>
                    <a:ext uri="{9D8B030D-6E8A-4147-A177-3AD203B41FA5}">
                      <a16:colId xmlns:a16="http://schemas.microsoft.com/office/drawing/2014/main" val="76467719"/>
                    </a:ext>
                  </a:extLst>
                </a:gridCol>
                <a:gridCol w="3105805">
                  <a:extLst>
                    <a:ext uri="{9D8B030D-6E8A-4147-A177-3AD203B41FA5}">
                      <a16:colId xmlns:a16="http://schemas.microsoft.com/office/drawing/2014/main" val="32357037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Критерии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Собственная модель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Готовая модель (</a:t>
                      </a:r>
                      <a:r>
                        <a:rPr lang="en-US" dirty="0"/>
                        <a:t>RAG</a:t>
                      </a:r>
                      <a:r>
                        <a:rPr lang="ru-RU" dirty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4048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>
                          <a:solidFill>
                            <a:schemeClr val="bg1"/>
                          </a:solidFill>
                        </a:rPr>
                        <a:t>Время обучения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solidFill>
                            <a:schemeClr val="bg1"/>
                          </a:solidFill>
                        </a:rPr>
                        <a:t>Большое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solidFill>
                            <a:schemeClr val="bg1"/>
                          </a:solidFill>
                        </a:rPr>
                        <a:t>Только создание векторного хранилища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04031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>
                          <a:solidFill>
                            <a:schemeClr val="bg1"/>
                          </a:solidFill>
                        </a:rPr>
                        <a:t>Затраты ресурсов сервера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solidFill>
                            <a:schemeClr val="bg1"/>
                          </a:solidFill>
                        </a:rPr>
                        <a:t>Высокие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solidFill>
                            <a:schemeClr val="bg1"/>
                          </a:solidFill>
                        </a:rPr>
                        <a:t>В зависимости от выбранной модели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38778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>
                          <a:solidFill>
                            <a:schemeClr val="bg1"/>
                          </a:solidFill>
                        </a:rPr>
                        <a:t>Поддержка модели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solidFill>
                            <a:schemeClr val="bg1"/>
                          </a:solidFill>
                        </a:rPr>
                        <a:t>Трудна в поддержке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solidFill>
                            <a:schemeClr val="bg1"/>
                          </a:solidFill>
                        </a:rPr>
                        <a:t>Проста в поддержке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292350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>
                          <a:solidFill>
                            <a:schemeClr val="bg1"/>
                          </a:solidFill>
                        </a:rPr>
                        <a:t>Сложность реализации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solidFill>
                            <a:schemeClr val="bg1"/>
                          </a:solidFill>
                        </a:rPr>
                        <a:t>Высокая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solidFill>
                            <a:schemeClr val="bg1"/>
                          </a:solidFill>
                        </a:rPr>
                        <a:t>Низкая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32141984"/>
                  </a:ext>
                </a:extLst>
              </a:tr>
            </a:tbl>
          </a:graphicData>
        </a:graphic>
      </p:graphicFrame>
      <p:sp>
        <p:nvSpPr>
          <p:cNvPr id="26" name="Текст 50">
            <a:extLst>
              <a:ext uri="{FF2B5EF4-FFF2-40B4-BE49-F238E27FC236}">
                <a16:creationId xmlns:a16="http://schemas.microsoft.com/office/drawing/2014/main" id="{3A2F105B-D9C3-B03A-E70E-3FB9981AA641}"/>
              </a:ext>
            </a:extLst>
          </p:cNvPr>
          <p:cNvSpPr txBox="1">
            <a:spLocks/>
          </p:cNvSpPr>
          <p:nvPr/>
        </p:nvSpPr>
        <p:spPr>
          <a:xfrm>
            <a:off x="3508974" y="4670980"/>
            <a:ext cx="7056202" cy="1373359"/>
          </a:xfrm>
          <a:prstGeom prst="rect">
            <a:avLst/>
          </a:prstGeom>
        </p:spPr>
        <p:txBody>
          <a:bodyPr rtlCol="0"/>
          <a:lstStyle>
            <a:defPPr>
              <a:defRPr lang="ru-RU"/>
            </a:defPPr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ru-RU" sz="1600" b="1" kern="1200" cap="none" spc="200" baseline="0">
                <a:solidFill>
                  <a:schemeClr val="accent6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ru-RU" dirty="0"/>
              <a:t>    </a:t>
            </a:r>
            <a:r>
              <a:rPr lang="ru-RU" dirty="0">
                <a:solidFill>
                  <a:schemeClr val="bg1"/>
                </a:solidFill>
              </a:rPr>
              <a:t>Из приведенных аргументов для реализации проекта была  выбрана готовая модель с методом обучения </a:t>
            </a:r>
            <a:r>
              <a:rPr lang="en-US" dirty="0">
                <a:solidFill>
                  <a:schemeClr val="bg1"/>
                </a:solidFill>
              </a:rPr>
              <a:t>RAG</a:t>
            </a:r>
            <a:r>
              <a:rPr lang="ru-RU" dirty="0">
                <a:solidFill>
                  <a:schemeClr val="bg1"/>
                </a:solidFill>
              </a:rPr>
              <a:t>, так как она удобна в поддержке и требует меньше времени для обучения</a:t>
            </a:r>
          </a:p>
        </p:txBody>
      </p:sp>
    </p:spTree>
    <p:extLst>
      <p:ext uri="{BB962C8B-B14F-4D97-AF65-F5344CB8AC3E}">
        <p14:creationId xmlns:p14="http://schemas.microsoft.com/office/powerpoint/2010/main" val="29549691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8348CD8-ECC2-762E-49E5-23F375E9F5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6218" y="690802"/>
            <a:ext cx="6726391" cy="575890"/>
          </a:xfrm>
        </p:spPr>
        <p:txBody>
          <a:bodyPr/>
          <a:lstStyle/>
          <a:p>
            <a:r>
              <a:rPr lang="ru-RU" dirty="0"/>
              <a:t>Результаты тестирования</a:t>
            </a:r>
          </a:p>
        </p:txBody>
      </p:sp>
      <p:sp>
        <p:nvSpPr>
          <p:cNvPr id="12" name="Номер слайда 11">
            <a:extLst>
              <a:ext uri="{FF2B5EF4-FFF2-40B4-BE49-F238E27FC236}">
                <a16:creationId xmlns:a16="http://schemas.microsoft.com/office/drawing/2014/main" id="{B1CDA584-B11A-C615-0479-358641E322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 lang="ru-RU"/>
            </a:pPr>
            <a:fld id="{8D1FC6F8-0BCD-47E9-9C64-690771D9C143}" type="slidenum">
              <a:rPr lang="ru-RU" smtClean="0"/>
              <a:pPr>
                <a:defRPr lang="ru-RU"/>
              </a:pPr>
              <a:t>9</a:t>
            </a:fld>
            <a:endParaRPr lang="ru-RU" dirty="0"/>
          </a:p>
        </p:txBody>
      </p:sp>
      <p:sp>
        <p:nvSpPr>
          <p:cNvPr id="17" name="Текст 50">
            <a:extLst>
              <a:ext uri="{FF2B5EF4-FFF2-40B4-BE49-F238E27FC236}">
                <a16:creationId xmlns:a16="http://schemas.microsoft.com/office/drawing/2014/main" id="{5C54E538-7368-E60C-F34C-55795C7EC60E}"/>
              </a:ext>
            </a:extLst>
          </p:cNvPr>
          <p:cNvSpPr txBox="1">
            <a:spLocks/>
          </p:cNvSpPr>
          <p:nvPr/>
        </p:nvSpPr>
        <p:spPr>
          <a:xfrm>
            <a:off x="2264068" y="1266692"/>
            <a:ext cx="9138390" cy="853859"/>
          </a:xfrm>
          <a:prstGeom prst="rect">
            <a:avLst/>
          </a:prstGeom>
        </p:spPr>
        <p:txBody>
          <a:bodyPr rtlCol="0"/>
          <a:lstStyle>
            <a:defPPr>
              <a:defRPr lang="ru-RU"/>
            </a:defPPr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ru-RU" sz="1600" b="1" kern="1200" cap="none" spc="200" baseline="0">
                <a:solidFill>
                  <a:schemeClr val="accent6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ru-RU" dirty="0"/>
              <a:t>    </a:t>
            </a:r>
            <a:r>
              <a:rPr lang="ru-RU" dirty="0">
                <a:solidFill>
                  <a:schemeClr val="bg1"/>
                </a:solidFill>
              </a:rPr>
              <a:t>Оценка результатов была произведена на базе данных формата вопрос-ответ (100 наборов), оценкой качества выступила метрика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rgbClr val="11B9DE"/>
                </a:solidFill>
              </a:rPr>
              <a:t>BERTScore</a:t>
            </a:r>
            <a:endParaRPr lang="ru-RU" dirty="0">
              <a:solidFill>
                <a:srgbClr val="11B9DE"/>
              </a:solidFill>
            </a:endParaRPr>
          </a:p>
        </p:txBody>
      </p:sp>
      <p:graphicFrame>
        <p:nvGraphicFramePr>
          <p:cNvPr id="18" name="Таблица 17">
            <a:extLst>
              <a:ext uri="{FF2B5EF4-FFF2-40B4-BE49-F238E27FC236}">
                <a16:creationId xmlns:a16="http://schemas.microsoft.com/office/drawing/2014/main" id="{A0C7FA52-02BF-B53D-03EA-E2955C7B64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9941202"/>
              </p:ext>
            </p:extLst>
          </p:nvPr>
        </p:nvGraphicFramePr>
        <p:xfrm>
          <a:off x="3084503" y="2367280"/>
          <a:ext cx="6589511" cy="2123440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3417253">
                  <a:extLst>
                    <a:ext uri="{9D8B030D-6E8A-4147-A177-3AD203B41FA5}">
                      <a16:colId xmlns:a16="http://schemas.microsoft.com/office/drawing/2014/main" val="76467719"/>
                    </a:ext>
                  </a:extLst>
                </a:gridCol>
                <a:gridCol w="1380788">
                  <a:extLst>
                    <a:ext uri="{9D8B030D-6E8A-4147-A177-3AD203B41FA5}">
                      <a16:colId xmlns:a16="http://schemas.microsoft.com/office/drawing/2014/main" val="3235703775"/>
                    </a:ext>
                  </a:extLst>
                </a:gridCol>
                <a:gridCol w="1791470">
                  <a:extLst>
                    <a:ext uri="{9D8B030D-6E8A-4147-A177-3AD203B41FA5}">
                      <a16:colId xmlns:a16="http://schemas.microsoft.com/office/drawing/2014/main" val="339145233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Модель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/>
                        <a:t>BERTScore</a:t>
                      </a:r>
                      <a:endParaRPr lang="ru-RU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Среднее время генерации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4048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Hermes-3-Llama-3.1-8B-GGUF</a:t>
                      </a:r>
                      <a:endParaRPr lang="ru-RU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85.7</a:t>
                      </a:r>
                      <a:endParaRPr lang="ru-RU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solidFill>
                            <a:schemeClr val="bg1"/>
                          </a:solidFill>
                        </a:rPr>
                        <a:t>30 с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04031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Llama-3.2-1B-Instruct-Q8_0-GGUF</a:t>
                      </a:r>
                      <a:endParaRPr lang="ru-RU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74.3</a:t>
                      </a:r>
                      <a:endParaRPr lang="ru-RU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solidFill>
                            <a:schemeClr val="bg1"/>
                          </a:solidFill>
                        </a:rPr>
                        <a:t>10 с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38778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Meta Llama 3.1 8B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72.8</a:t>
                      </a:r>
                      <a:endParaRPr lang="ru-RU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solidFill>
                            <a:schemeClr val="bg1"/>
                          </a:solidFill>
                        </a:rPr>
                        <a:t>11 с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292350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Qwen2.5 Coder 14B</a:t>
                      </a:r>
                      <a:endParaRPr lang="ru-RU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89.3</a:t>
                      </a:r>
                      <a:endParaRPr lang="ru-RU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solidFill>
                            <a:schemeClr val="bg1"/>
                          </a:solidFill>
                        </a:rPr>
                        <a:t>60 с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32141984"/>
                  </a:ext>
                </a:extLst>
              </a:tr>
            </a:tbl>
          </a:graphicData>
        </a:graphic>
      </p:graphicFrame>
      <p:sp>
        <p:nvSpPr>
          <p:cNvPr id="19" name="Текст 50">
            <a:extLst>
              <a:ext uri="{FF2B5EF4-FFF2-40B4-BE49-F238E27FC236}">
                <a16:creationId xmlns:a16="http://schemas.microsoft.com/office/drawing/2014/main" id="{39E85B3D-606D-FE8C-8D55-18DCBBD9F341}"/>
              </a:ext>
            </a:extLst>
          </p:cNvPr>
          <p:cNvSpPr txBox="1">
            <a:spLocks/>
          </p:cNvSpPr>
          <p:nvPr/>
        </p:nvSpPr>
        <p:spPr>
          <a:xfrm>
            <a:off x="2975539" y="4737448"/>
            <a:ext cx="8261665" cy="575890"/>
          </a:xfrm>
          <a:prstGeom prst="rect">
            <a:avLst/>
          </a:prstGeom>
        </p:spPr>
        <p:txBody>
          <a:bodyPr rtlCol="0"/>
          <a:lstStyle>
            <a:defPPr>
              <a:defRPr lang="ru-RU"/>
            </a:defPPr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ru-RU" sz="1600" b="1" kern="1200" cap="none" spc="200" baseline="0">
                <a:solidFill>
                  <a:schemeClr val="accent6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ru-RU" dirty="0"/>
              <a:t>    </a:t>
            </a:r>
            <a:r>
              <a:rPr lang="ru-RU" dirty="0">
                <a:solidFill>
                  <a:schemeClr val="bg1"/>
                </a:solidFill>
              </a:rPr>
              <a:t>В итого была выбрана модель </a:t>
            </a:r>
            <a:r>
              <a:rPr lang="en-US" dirty="0">
                <a:solidFill>
                  <a:srgbClr val="11B9DE"/>
                </a:solidFill>
              </a:rPr>
              <a:t>Hermes 3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ru-RU" dirty="0">
                <a:solidFill>
                  <a:schemeClr val="bg1"/>
                </a:solidFill>
              </a:rPr>
              <a:t>так как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ru-RU" dirty="0">
                <a:solidFill>
                  <a:schemeClr val="bg1"/>
                </a:solidFill>
              </a:rPr>
              <a:t>она является оптимальной между качеством ответов и временем их генерации  </a:t>
            </a:r>
          </a:p>
        </p:txBody>
      </p:sp>
      <p:sp>
        <p:nvSpPr>
          <p:cNvPr id="20" name="Нижний колонтитул 5">
            <a:extLst>
              <a:ext uri="{FF2B5EF4-FFF2-40B4-BE49-F238E27FC236}">
                <a16:creationId xmlns:a16="http://schemas.microsoft.com/office/drawing/2014/main" id="{90CDEBB5-C622-7EC1-A6BE-F6AA708FFE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38382" y="1305433"/>
            <a:ext cx="2975987" cy="365125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en-US" sz="900" dirty="0"/>
              <a:t>Ai </a:t>
            </a:r>
            <a:r>
              <a:rPr lang="ru-RU" sz="900" dirty="0"/>
              <a:t>Агнет для поиска в документации компании</a:t>
            </a:r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226994490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Custom 18">
      <a:dk1>
        <a:sysClr val="windowText" lastClr="000000"/>
      </a:dk1>
      <a:lt1>
        <a:sysClr val="window" lastClr="FFFFFF"/>
      </a:lt1>
      <a:dk2>
        <a:srgbClr val="140A59"/>
      </a:dk2>
      <a:lt2>
        <a:srgbClr val="E7E6E6"/>
      </a:lt2>
      <a:accent1>
        <a:srgbClr val="2B0348"/>
      </a:accent1>
      <a:accent2>
        <a:srgbClr val="763788"/>
      </a:accent2>
      <a:accent3>
        <a:srgbClr val="EF050C"/>
      </a:accent3>
      <a:accent4>
        <a:srgbClr val="B01E4C"/>
      </a:accent4>
      <a:accent5>
        <a:srgbClr val="0565FA"/>
      </a:accent5>
      <a:accent6>
        <a:srgbClr val="0BE1FF"/>
      </a:accent6>
      <a:hlink>
        <a:srgbClr val="0563C1"/>
      </a:hlink>
      <a:folHlink>
        <a:srgbClr val="954F72"/>
      </a:folHlink>
    </a:clrScheme>
    <a:fontScheme name="Custom 15">
      <a:majorFont>
        <a:latin typeface="Century Gothic Bold"/>
        <a:ea typeface=""/>
        <a:cs typeface=""/>
      </a:majorFont>
      <a:minorFont>
        <a:latin typeface="Daytona Pro Light"/>
        <a:ea typeface=""/>
        <a:cs typeface="Calibri Light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8D07AFA-56ED-494E-AC96-7D874BD7F8DE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4C3B034D-ACEF-4C52-A048-622E130B9A2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3089DF1-5746-46EC-AE4D-E0FEEFA364E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TM56488565</Template>
  <TotalTime>0</TotalTime>
  <Words>483</Words>
  <Application>Microsoft Office PowerPoint</Application>
  <PresentationFormat>Широкоэкранный</PresentationFormat>
  <Paragraphs>120</Paragraphs>
  <Slides>13</Slides>
  <Notes>12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Century Gothic</vt:lpstr>
      <vt:lpstr>Courier New</vt:lpstr>
      <vt:lpstr>Тема Office</vt:lpstr>
      <vt:lpstr>Ai Агнет для поиска  в документации</vt:lpstr>
      <vt:lpstr>О нас</vt:lpstr>
      <vt:lpstr>Проблема</vt:lpstr>
      <vt:lpstr>Решение</vt:lpstr>
      <vt:lpstr>Обзор продукта</vt:lpstr>
      <vt:lpstr>Модель программы</vt:lpstr>
      <vt:lpstr>LLM</vt:lpstr>
      <vt:lpstr>Варианты реализации</vt:lpstr>
      <vt:lpstr>Результаты тестирования</vt:lpstr>
      <vt:lpstr>Обзор ПРИЛОЖЕНИЯ</vt:lpstr>
      <vt:lpstr>Обзор возможностей</vt:lpstr>
      <vt:lpstr>Оценка программы специалистами  из Политеха </vt:lpstr>
      <vt:lpstr>Спасибо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2021-05-30T19:37:17Z</dcterms:created>
  <dcterms:modified xsi:type="dcterms:W3CDTF">2024-12-05T07:19:13Z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